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73" r:id="rId3"/>
    <p:sldId id="278" r:id="rId4"/>
    <p:sldId id="277" r:id="rId5"/>
    <p:sldId id="26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4496"/>
    <a:srgbClr val="E64B99"/>
    <a:srgbClr val="4F81BD"/>
    <a:srgbClr val="68A9DA"/>
    <a:srgbClr val="906BA8"/>
    <a:srgbClr val="E066AB"/>
    <a:srgbClr val="8F4195"/>
    <a:srgbClr val="733C8D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785A0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430</c:v>
                </c:pt>
                <c:pt idx="1">
                  <c:v>688</c:v>
                </c:pt>
                <c:pt idx="2">
                  <c:v>389</c:v>
                </c:pt>
                <c:pt idx="3">
                  <c:v>650</c:v>
                </c:pt>
                <c:pt idx="4">
                  <c:v>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31-4791-9141-BF9B18A11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95204864"/>
        <c:axId val="409591168"/>
      </c:barChart>
      <c:catAx>
        <c:axId val="395204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409591168"/>
        <c:crosses val="autoZero"/>
        <c:auto val="1"/>
        <c:lblAlgn val="ctr"/>
        <c:lblOffset val="100"/>
        <c:noMultiLvlLbl val="0"/>
      </c:catAx>
      <c:valAx>
        <c:axId val="409591168"/>
        <c:scaling>
          <c:orientation val="minMax"/>
        </c:scaling>
        <c:delete val="0"/>
        <c:axPos val="l"/>
        <c:majorGridlines>
          <c:spPr>
            <a:ln w="6350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395204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800">
          <a:latin typeface="微软雅黑"/>
          <a:ea typeface="微软雅黑"/>
          <a:cs typeface="+mn-ea"/>
          <a:sym typeface="微软雅黑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785A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15-43B3-84EC-D25288852C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BC1C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15-43B3-84EC-D25288852C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15-43B3-84EC-D25288852C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14234496"/>
        <c:axId val="414236032"/>
      </c:barChart>
      <c:catAx>
        <c:axId val="4142344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14236032"/>
        <c:crosses val="autoZero"/>
        <c:auto val="1"/>
        <c:lblAlgn val="ctr"/>
        <c:lblOffset val="100"/>
        <c:noMultiLvlLbl val="0"/>
      </c:catAx>
      <c:valAx>
        <c:axId val="4142360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42344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38-45D8-BAEA-B92534BA5F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38-45D8-BAEA-B92534BA5F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38-45D8-BAEA-B92534BA5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5066752"/>
        <c:axId val="415068544"/>
      </c:lineChart>
      <c:catAx>
        <c:axId val="4150667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15068544"/>
        <c:crosses val="autoZero"/>
        <c:auto val="1"/>
        <c:lblAlgn val="ctr"/>
        <c:lblOffset val="100"/>
        <c:noMultiLvlLbl val="0"/>
      </c:catAx>
      <c:valAx>
        <c:axId val="4150685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506675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CC6-93A0-49D7-B471-59F29C72FA2C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0102E-5B0F-4C8B-9883-82BE9D248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85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0102E-5B0F-4C8B-9883-82BE9D248BC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64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210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2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77807-1129-478F-9F75-624A1E2033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480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42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616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441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974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869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684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E2160-F823-419C-8709-83DE862EF8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34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0102E-5B0F-4C8B-9883-82BE9D248B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164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705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1F4E9-6371-4AE8-8324-8D90558ED4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12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0102E-5B0F-4C8B-9883-82BE9D248B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04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0102E-5B0F-4C8B-9883-82BE9D248B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2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0102E-5B0F-4C8B-9883-82BE9D248BC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87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60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744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69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77807-1129-478F-9F75-624A1E2033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688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77" y="275464"/>
            <a:ext cx="10972648" cy="114249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73E08-A71B-4FDC-B054-E26753AAFF0B}" type="datetimeFigureOut">
              <a:rPr lang="zh-CN" altLang="en-US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C93CDD0-E3EC-4FB5-9135-935862A1CC9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191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873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039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759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77" y="275464"/>
            <a:ext cx="10972648" cy="114249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77" y="1600102"/>
            <a:ext cx="10972648" cy="4524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12F86-CEC4-49EB-8B7F-249AAA44CCD9}" type="datetimeFigureOut">
              <a:rPr lang="zh-CN" altLang="en-US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E52F29-FB64-4B43-91C8-3826701FA6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39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59634"/>
            <a:ext cx="12159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9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>
        <p:sndAc>
          <p:stSnd loop="1">
            <p:snd r:embed="rId3" name="班得瑞01《仙境》专辑@圣城家园@空の轨迹 [10].wav"/>
          </p:stSnd>
        </p:sndAc>
      </p:transition>
    </mc:Choice>
    <mc:Fallback xmlns="">
      <p:transition spd="slow" advClick="0" advTm="3000">
        <p:sndAc>
          <p:stSnd loop="1">
            <p:snd r:embed="rId6" name="班得瑞01《仙境》专辑@圣城家园@空の轨迹 [10]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3"/>
          <a:stretch/>
        </p:blipFill>
        <p:spPr>
          <a:xfrm>
            <a:off x="0" y="-1"/>
            <a:ext cx="12192000" cy="68760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89943" y="-72571"/>
            <a:ext cx="6241143" cy="6995887"/>
          </a:xfrm>
          <a:prstGeom prst="rect">
            <a:avLst/>
          </a:prstGeom>
          <a:solidFill>
            <a:srgbClr val="F785A0"/>
          </a:solidFill>
          <a:ln>
            <a:solidFill>
              <a:srgbClr val="FFF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080"/>
          <p:cNvSpPr txBox="1">
            <a:spLocks noChangeArrowheads="1"/>
          </p:cNvSpPr>
          <p:nvPr/>
        </p:nvSpPr>
        <p:spPr bwMode="auto">
          <a:xfrm>
            <a:off x="4183154" y="1884097"/>
            <a:ext cx="4209143" cy="131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3" tIns="43346" rIns="86693" bIns="43346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999" b="1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THREE</a:t>
            </a:r>
            <a:endParaRPr lang="en-US" altLang="zh-CN" sz="7999" b="1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05553" y="3719851"/>
            <a:ext cx="2706834" cy="4102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66" b="1" dirty="0" smtClean="0">
                <a:solidFill>
                  <a:schemeClr val="bg1"/>
                </a:solidFill>
                <a:latin typeface="微软雅黑"/>
                <a:sym typeface="微软雅黑"/>
              </a:rPr>
              <a:t>工作总结与反思</a:t>
            </a:r>
            <a:endParaRPr lang="zh-CN" altLang="en-US" sz="2666" b="1" dirty="0">
              <a:solidFill>
                <a:schemeClr val="bg1"/>
              </a:solidFill>
              <a:latin typeface="微软雅黑"/>
              <a:sym typeface="微软雅黑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932531" y="4316295"/>
            <a:ext cx="3772185" cy="405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33" b="1" dirty="0">
                <a:solidFill>
                  <a:schemeClr val="bg1"/>
                </a:solidFill>
                <a:latin typeface="微软雅黑"/>
                <a:ea typeface="微软雅黑"/>
                <a:cs typeface="+mn-ea"/>
                <a:sym typeface="微软雅黑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14" name="MH_Other_2"/>
          <p:cNvSpPr/>
          <p:nvPr>
            <p:custDataLst>
              <p:tags r:id="rId1"/>
            </p:custDataLst>
          </p:nvPr>
        </p:nvSpPr>
        <p:spPr>
          <a:xfrm>
            <a:off x="6196784" y="3202614"/>
            <a:ext cx="504857" cy="230246"/>
          </a:xfrm>
          <a:custGeom>
            <a:avLst/>
            <a:gdLst>
              <a:gd name="connsiteX0" fmla="*/ 0 w 928918"/>
              <a:gd name="connsiteY0" fmla="*/ 0 h 459023"/>
              <a:gd name="connsiteX1" fmla="*/ 928918 w 928918"/>
              <a:gd name="connsiteY1" fmla="*/ 0 h 459023"/>
              <a:gd name="connsiteX2" fmla="*/ 464459 w 928918"/>
              <a:gd name="connsiteY2" fmla="*/ 459023 h 45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918" h="459023">
                <a:moveTo>
                  <a:pt x="0" y="0"/>
                </a:moveTo>
                <a:lnTo>
                  <a:pt x="928918" y="0"/>
                </a:lnTo>
                <a:lnTo>
                  <a:pt x="464459" y="459023"/>
                </a:lnTo>
                <a:close/>
              </a:path>
            </a:pathLst>
          </a:cu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1239" anchor="ctr">
            <a:normAutofit fontScale="77500" lnSpcReduction="20000"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33" b="1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6243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2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4"/>
          <p:cNvGrpSpPr>
            <a:grpSpLocks noChangeAspect="1"/>
          </p:cNvGrpSpPr>
          <p:nvPr/>
        </p:nvGrpSpPr>
        <p:grpSpPr bwMode="auto">
          <a:xfrm>
            <a:off x="2014997" y="4079701"/>
            <a:ext cx="1851982" cy="1048228"/>
            <a:chOff x="2814" y="1405"/>
            <a:chExt cx="2052" cy="1510"/>
          </a:xfrm>
          <a:noFill/>
        </p:grpSpPr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61" name="Group 4"/>
          <p:cNvGrpSpPr>
            <a:grpSpLocks noChangeAspect="1"/>
          </p:cNvGrpSpPr>
          <p:nvPr/>
        </p:nvGrpSpPr>
        <p:grpSpPr bwMode="auto">
          <a:xfrm>
            <a:off x="3262514" y="3764686"/>
            <a:ext cx="1851982" cy="1363244"/>
            <a:chOff x="2814" y="1405"/>
            <a:chExt cx="2052" cy="1510"/>
          </a:xfrm>
          <a:solidFill>
            <a:srgbClr val="F785A0"/>
          </a:solidFill>
        </p:grpSpPr>
        <p:sp>
          <p:nvSpPr>
            <p:cNvPr id="62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64" name="Group 4"/>
          <p:cNvGrpSpPr>
            <a:grpSpLocks noChangeAspect="1"/>
          </p:cNvGrpSpPr>
          <p:nvPr/>
        </p:nvGrpSpPr>
        <p:grpSpPr bwMode="auto">
          <a:xfrm>
            <a:off x="4510030" y="3155550"/>
            <a:ext cx="1851982" cy="1972381"/>
            <a:chOff x="2814" y="1405"/>
            <a:chExt cx="2052" cy="1510"/>
          </a:xfrm>
          <a:noFill/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66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67" name="Group 4"/>
          <p:cNvGrpSpPr>
            <a:grpSpLocks noChangeAspect="1"/>
          </p:cNvGrpSpPr>
          <p:nvPr/>
        </p:nvGrpSpPr>
        <p:grpSpPr bwMode="auto">
          <a:xfrm>
            <a:off x="5757546" y="4186319"/>
            <a:ext cx="1851982" cy="941610"/>
            <a:chOff x="2814" y="1405"/>
            <a:chExt cx="2052" cy="1510"/>
          </a:xfrm>
          <a:solidFill>
            <a:srgbClr val="F785A0"/>
          </a:solidFill>
        </p:grpSpPr>
        <p:sp>
          <p:nvSpPr>
            <p:cNvPr id="69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70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71" name="Group 4"/>
          <p:cNvGrpSpPr>
            <a:grpSpLocks noChangeAspect="1"/>
          </p:cNvGrpSpPr>
          <p:nvPr/>
        </p:nvGrpSpPr>
        <p:grpSpPr bwMode="auto">
          <a:xfrm>
            <a:off x="7005063" y="2846285"/>
            <a:ext cx="1851982" cy="2281646"/>
            <a:chOff x="2814" y="1405"/>
            <a:chExt cx="2052" cy="1510"/>
          </a:xfrm>
          <a:noFill/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73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79" name="Group 4"/>
          <p:cNvGrpSpPr>
            <a:grpSpLocks noChangeAspect="1"/>
          </p:cNvGrpSpPr>
          <p:nvPr/>
        </p:nvGrpSpPr>
        <p:grpSpPr bwMode="auto">
          <a:xfrm>
            <a:off x="8252580" y="3565933"/>
            <a:ext cx="1851982" cy="1561997"/>
            <a:chOff x="2814" y="1405"/>
            <a:chExt cx="2052" cy="1510"/>
          </a:xfrm>
          <a:solidFill>
            <a:srgbClr val="F785A0"/>
          </a:solidFill>
        </p:grpSpPr>
        <p:sp>
          <p:nvSpPr>
            <p:cNvPr id="80" name="Freeform 5"/>
            <p:cNvSpPr>
              <a:spLocks/>
            </p:cNvSpPr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81" name="Freeform 6"/>
            <p:cNvSpPr>
              <a:spLocks/>
            </p:cNvSpPr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82" name="Group 4"/>
          <p:cNvGrpSpPr>
            <a:grpSpLocks noChangeAspect="1"/>
          </p:cNvGrpSpPr>
          <p:nvPr/>
        </p:nvGrpSpPr>
        <p:grpSpPr bwMode="auto">
          <a:xfrm rot="10800000">
            <a:off x="3933965" y="1828160"/>
            <a:ext cx="526384" cy="635276"/>
            <a:chOff x="347" y="3344"/>
            <a:chExt cx="586" cy="707"/>
          </a:xfrm>
          <a:solidFill>
            <a:srgbClr val="F785A0"/>
          </a:solidFill>
        </p:grpSpPr>
        <p:sp>
          <p:nvSpPr>
            <p:cNvPr id="83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50%</a:t>
              </a:r>
            </a:p>
          </p:txBody>
        </p:sp>
        <p:sp>
          <p:nvSpPr>
            <p:cNvPr id="84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85" name="Group 4"/>
          <p:cNvGrpSpPr>
            <a:grpSpLocks noChangeAspect="1"/>
          </p:cNvGrpSpPr>
          <p:nvPr/>
        </p:nvGrpSpPr>
        <p:grpSpPr bwMode="auto">
          <a:xfrm rot="10800000">
            <a:off x="5168581" y="1837751"/>
            <a:ext cx="526384" cy="635276"/>
            <a:chOff x="347" y="3344"/>
            <a:chExt cx="586" cy="707"/>
          </a:xfrm>
          <a:solidFill>
            <a:srgbClr val="F785A0"/>
          </a:solidFill>
        </p:grpSpPr>
        <p:sp>
          <p:nvSpPr>
            <p:cNvPr id="86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50%</a:t>
              </a:r>
            </a:p>
          </p:txBody>
        </p:sp>
        <p:sp>
          <p:nvSpPr>
            <p:cNvPr id="87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88" name="Group 4"/>
          <p:cNvGrpSpPr>
            <a:grpSpLocks noChangeAspect="1"/>
          </p:cNvGrpSpPr>
          <p:nvPr/>
        </p:nvGrpSpPr>
        <p:grpSpPr bwMode="auto">
          <a:xfrm rot="10800000">
            <a:off x="6410758" y="1828331"/>
            <a:ext cx="526384" cy="635276"/>
            <a:chOff x="347" y="3344"/>
            <a:chExt cx="586" cy="707"/>
          </a:xfrm>
          <a:solidFill>
            <a:srgbClr val="F785A0"/>
          </a:solidFill>
        </p:grpSpPr>
        <p:sp>
          <p:nvSpPr>
            <p:cNvPr id="89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50%</a:t>
              </a:r>
            </a:p>
          </p:txBody>
        </p:sp>
        <p:sp>
          <p:nvSpPr>
            <p:cNvPr id="90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91" name="Group 4"/>
          <p:cNvGrpSpPr>
            <a:grpSpLocks noChangeAspect="1"/>
          </p:cNvGrpSpPr>
          <p:nvPr/>
        </p:nvGrpSpPr>
        <p:grpSpPr bwMode="auto">
          <a:xfrm rot="10800000">
            <a:off x="7674674" y="1828160"/>
            <a:ext cx="526384" cy="635276"/>
            <a:chOff x="347" y="3344"/>
            <a:chExt cx="586" cy="707"/>
          </a:xfrm>
          <a:solidFill>
            <a:srgbClr val="F785A0"/>
          </a:solidFill>
        </p:grpSpPr>
        <p:sp>
          <p:nvSpPr>
            <p:cNvPr id="92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50%</a:t>
              </a:r>
            </a:p>
          </p:txBody>
        </p:sp>
        <p:sp>
          <p:nvSpPr>
            <p:cNvPr id="93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94" name="Group 4"/>
          <p:cNvGrpSpPr>
            <a:grpSpLocks noChangeAspect="1"/>
          </p:cNvGrpSpPr>
          <p:nvPr/>
        </p:nvGrpSpPr>
        <p:grpSpPr bwMode="auto">
          <a:xfrm rot="10800000">
            <a:off x="8924118" y="1831321"/>
            <a:ext cx="526384" cy="635276"/>
            <a:chOff x="347" y="3344"/>
            <a:chExt cx="586" cy="707"/>
          </a:xfrm>
          <a:solidFill>
            <a:srgbClr val="F785A0"/>
          </a:solidFill>
        </p:grpSpPr>
        <p:sp>
          <p:nvSpPr>
            <p:cNvPr id="95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50%</a:t>
              </a:r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97" name="Group 4"/>
          <p:cNvGrpSpPr>
            <a:grpSpLocks noChangeAspect="1"/>
          </p:cNvGrpSpPr>
          <p:nvPr/>
        </p:nvGrpSpPr>
        <p:grpSpPr bwMode="auto">
          <a:xfrm rot="10800000">
            <a:off x="2673131" y="1828160"/>
            <a:ext cx="526384" cy="635276"/>
            <a:chOff x="347" y="3344"/>
            <a:chExt cx="586" cy="707"/>
          </a:xfrm>
          <a:solidFill>
            <a:srgbClr val="F785A0"/>
          </a:solidFill>
        </p:grpSpPr>
        <p:sp>
          <p:nvSpPr>
            <p:cNvPr id="98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50%</a:t>
              </a:r>
            </a:p>
          </p:txBody>
        </p:sp>
        <p:sp>
          <p:nvSpPr>
            <p:cNvPr id="122" name="Freeform 6"/>
            <p:cNvSpPr>
              <a:spLocks/>
            </p:cNvSpPr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12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cxnSp>
        <p:nvCxnSpPr>
          <p:cNvPr id="126" name="Straight Connector 125"/>
          <p:cNvCxnSpPr>
            <a:endCxn id="60" idx="1"/>
          </p:cNvCxnSpPr>
          <p:nvPr/>
        </p:nvCxnSpPr>
        <p:spPr>
          <a:xfrm>
            <a:off x="2940987" y="2586546"/>
            <a:ext cx="0" cy="149315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4186843" y="2586545"/>
            <a:ext cx="1661" cy="117814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5436021" y="2586545"/>
            <a:ext cx="0" cy="56900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6683536" y="2586546"/>
            <a:ext cx="0" cy="159977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931054" y="2586546"/>
            <a:ext cx="0" cy="28450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9186913" y="2586547"/>
            <a:ext cx="1661" cy="97938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70"/>
          <p:cNvSpPr txBox="1"/>
          <p:nvPr/>
        </p:nvSpPr>
        <p:spPr>
          <a:xfrm>
            <a:off x="8241813" y="5391618"/>
            <a:ext cx="1862750" cy="343593"/>
          </a:xfrm>
          <a:prstGeom prst="rect">
            <a:avLst/>
          </a:prstGeom>
          <a:solidFill>
            <a:srgbClr val="F785A0"/>
          </a:solidFill>
        </p:spPr>
        <p:txBody>
          <a:bodyPr wrap="square" lIns="96431" tIns="48215" rIns="96431" bIns="48215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请替换文字内容</a:t>
            </a:r>
          </a:p>
        </p:txBody>
      </p:sp>
      <p:sp>
        <p:nvSpPr>
          <p:cNvPr id="78" name="TextBox 171"/>
          <p:cNvSpPr txBox="1"/>
          <p:nvPr/>
        </p:nvSpPr>
        <p:spPr>
          <a:xfrm>
            <a:off x="8241812" y="5720485"/>
            <a:ext cx="2430227" cy="85911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点击添加相关标题文字，点击添加相关标题文字，点击添加相关标题文字，点击添加相关标题文字</a:t>
            </a:r>
            <a:endParaRPr lang="en-GB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51" name="TextBox 170"/>
          <p:cNvSpPr txBox="1"/>
          <p:nvPr/>
        </p:nvSpPr>
        <p:spPr>
          <a:xfrm>
            <a:off x="5211661" y="5391618"/>
            <a:ext cx="1862750" cy="343593"/>
          </a:xfrm>
          <a:prstGeom prst="rect">
            <a:avLst/>
          </a:prstGeom>
          <a:solidFill>
            <a:srgbClr val="F785A0"/>
          </a:solidFill>
        </p:spPr>
        <p:txBody>
          <a:bodyPr wrap="square" lIns="96431" tIns="48215" rIns="96431" bIns="48215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请替换文字内容</a:t>
            </a:r>
          </a:p>
        </p:txBody>
      </p:sp>
      <p:sp>
        <p:nvSpPr>
          <p:cNvPr id="52" name="TextBox 171"/>
          <p:cNvSpPr txBox="1"/>
          <p:nvPr/>
        </p:nvSpPr>
        <p:spPr>
          <a:xfrm>
            <a:off x="5211660" y="5720485"/>
            <a:ext cx="2430227" cy="85911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点击添加相关标题文字，点击添加相关标题文字，点击添加相关标题文字，点击添加相关标题文字</a:t>
            </a:r>
            <a:endParaRPr lang="en-GB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53" name="TextBox 170"/>
          <p:cNvSpPr txBox="1"/>
          <p:nvPr/>
        </p:nvSpPr>
        <p:spPr>
          <a:xfrm>
            <a:off x="1858292" y="5391618"/>
            <a:ext cx="1862750" cy="343593"/>
          </a:xfrm>
          <a:prstGeom prst="rect">
            <a:avLst/>
          </a:prstGeom>
          <a:solidFill>
            <a:srgbClr val="F785A0"/>
          </a:solidFill>
        </p:spPr>
        <p:txBody>
          <a:bodyPr wrap="square" lIns="96431" tIns="48215" rIns="96431" bIns="48215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请替换文字内容</a:t>
            </a:r>
          </a:p>
        </p:txBody>
      </p:sp>
      <p:sp>
        <p:nvSpPr>
          <p:cNvPr id="54" name="TextBox 171"/>
          <p:cNvSpPr txBox="1"/>
          <p:nvPr/>
        </p:nvSpPr>
        <p:spPr>
          <a:xfrm>
            <a:off x="1858291" y="5720485"/>
            <a:ext cx="2430227" cy="85911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点击添加相关标题文字，点击添加相关标题文字，点击添加相关标题文字，点击添加相关标题文字</a:t>
            </a:r>
            <a:endParaRPr lang="en-GB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8465" y="3179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  <a:sym typeface="微软雅黑"/>
              </a:rPr>
              <a:t>添加标题信息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Arial" panose="020B0604020202020204" pitchFamily="34" charset="0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2218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/>
      <p:bldP spid="51" grpId="0" animBg="1"/>
      <p:bldP spid="52" grpId="0"/>
      <p:bldP spid="53" grpId="0" animBg="1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084781" y="2235969"/>
            <a:ext cx="3712991" cy="3090970"/>
            <a:chOff x="3581122" y="2152168"/>
            <a:chExt cx="4927600" cy="4102101"/>
          </a:xfrm>
          <a:solidFill>
            <a:srgbClr val="F785A0"/>
          </a:solidFill>
        </p:grpSpPr>
        <p:sp>
          <p:nvSpPr>
            <p:cNvPr id="5" name="Freeform 4"/>
            <p:cNvSpPr/>
            <p:nvPr/>
          </p:nvSpPr>
          <p:spPr>
            <a:xfrm rot="151980" flipH="1" flipV="1">
              <a:off x="5332134" y="3655532"/>
              <a:ext cx="1590675" cy="2598737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590550 w 1276350"/>
                <a:gd name="connsiteY0" fmla="*/ 2349500 h 2349500"/>
                <a:gd name="connsiteX1" fmla="*/ 394494 w 1276350"/>
                <a:gd name="connsiteY1" fmla="*/ 13970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404066"/>
                <a:gd name="connsiteY0" fmla="*/ 2356644 h 2356644"/>
                <a:gd name="connsiteX1" fmla="*/ 477837 w 1404066"/>
                <a:gd name="connsiteY1" fmla="*/ 1397000 h 2356644"/>
                <a:gd name="connsiteX2" fmla="*/ 0 w 1404066"/>
                <a:gd name="connsiteY2" fmla="*/ 908844 h 2356644"/>
                <a:gd name="connsiteX3" fmla="*/ 96043 w 1404066"/>
                <a:gd name="connsiteY3" fmla="*/ 50800 h 2356644"/>
                <a:gd name="connsiteX4" fmla="*/ 1213643 w 1404066"/>
                <a:gd name="connsiteY4" fmla="*/ 0 h 2356644"/>
                <a:gd name="connsiteX5" fmla="*/ 1359693 w 1404066"/>
                <a:gd name="connsiteY5" fmla="*/ 1073150 h 2356644"/>
                <a:gd name="connsiteX6" fmla="*/ 685800 w 1404066"/>
                <a:gd name="connsiteY6" fmla="*/ 2356644 h 2356644"/>
                <a:gd name="connsiteX0" fmla="*/ 685800 w 1444658"/>
                <a:gd name="connsiteY0" fmla="*/ 2356644 h 2356644"/>
                <a:gd name="connsiteX1" fmla="*/ 477837 w 1444658"/>
                <a:gd name="connsiteY1" fmla="*/ 1397000 h 2356644"/>
                <a:gd name="connsiteX2" fmla="*/ 0 w 1444658"/>
                <a:gd name="connsiteY2" fmla="*/ 908844 h 2356644"/>
                <a:gd name="connsiteX3" fmla="*/ 96043 w 1444658"/>
                <a:gd name="connsiteY3" fmla="*/ 50800 h 2356644"/>
                <a:gd name="connsiteX4" fmla="*/ 1213643 w 1444658"/>
                <a:gd name="connsiteY4" fmla="*/ 0 h 2356644"/>
                <a:gd name="connsiteX5" fmla="*/ 1359693 w 1444658"/>
                <a:gd name="connsiteY5" fmla="*/ 1073150 h 2356644"/>
                <a:gd name="connsiteX6" fmla="*/ 685800 w 1444658"/>
                <a:gd name="connsiteY6" fmla="*/ 2356644 h 2356644"/>
                <a:gd name="connsiteX0" fmla="*/ 685800 w 1458167"/>
                <a:gd name="connsiteY0" fmla="*/ 2356644 h 2356644"/>
                <a:gd name="connsiteX1" fmla="*/ 477837 w 1458167"/>
                <a:gd name="connsiteY1" fmla="*/ 1397000 h 2356644"/>
                <a:gd name="connsiteX2" fmla="*/ 0 w 1458167"/>
                <a:gd name="connsiteY2" fmla="*/ 908844 h 2356644"/>
                <a:gd name="connsiteX3" fmla="*/ 96043 w 1458167"/>
                <a:gd name="connsiteY3" fmla="*/ 50800 h 2356644"/>
                <a:gd name="connsiteX4" fmla="*/ 1213643 w 1458167"/>
                <a:gd name="connsiteY4" fmla="*/ 0 h 2356644"/>
                <a:gd name="connsiteX5" fmla="*/ 1359693 w 1458167"/>
                <a:gd name="connsiteY5" fmla="*/ 1073150 h 2356644"/>
                <a:gd name="connsiteX6" fmla="*/ 685800 w 1458167"/>
                <a:gd name="connsiteY6" fmla="*/ 2356644 h 2356644"/>
                <a:gd name="connsiteX0" fmla="*/ 685800 w 1458167"/>
                <a:gd name="connsiteY0" fmla="*/ 2484291 h 2484291"/>
                <a:gd name="connsiteX1" fmla="*/ 477837 w 1458167"/>
                <a:gd name="connsiteY1" fmla="*/ 1524647 h 2484291"/>
                <a:gd name="connsiteX2" fmla="*/ 0 w 1458167"/>
                <a:gd name="connsiteY2" fmla="*/ 1036491 h 2484291"/>
                <a:gd name="connsiteX3" fmla="*/ 96043 w 1458167"/>
                <a:gd name="connsiteY3" fmla="*/ 178447 h 2484291"/>
                <a:gd name="connsiteX4" fmla="*/ 1213643 w 1458167"/>
                <a:gd name="connsiteY4" fmla="*/ 127647 h 2484291"/>
                <a:gd name="connsiteX5" fmla="*/ 1359693 w 1458167"/>
                <a:gd name="connsiteY5" fmla="*/ 1200797 h 2484291"/>
                <a:gd name="connsiteX6" fmla="*/ 685800 w 1458167"/>
                <a:gd name="connsiteY6" fmla="*/ 2484291 h 2484291"/>
                <a:gd name="connsiteX0" fmla="*/ 685800 w 1458167"/>
                <a:gd name="connsiteY0" fmla="*/ 2484832 h 2484832"/>
                <a:gd name="connsiteX1" fmla="*/ 477837 w 1458167"/>
                <a:gd name="connsiteY1" fmla="*/ 1525188 h 2484832"/>
                <a:gd name="connsiteX2" fmla="*/ 0 w 1458167"/>
                <a:gd name="connsiteY2" fmla="*/ 1037032 h 2484832"/>
                <a:gd name="connsiteX3" fmla="*/ 76993 w 1458167"/>
                <a:gd name="connsiteY3" fmla="*/ 176607 h 2484832"/>
                <a:gd name="connsiteX4" fmla="*/ 1213643 w 1458167"/>
                <a:gd name="connsiteY4" fmla="*/ 128188 h 2484832"/>
                <a:gd name="connsiteX5" fmla="*/ 1359693 w 1458167"/>
                <a:gd name="connsiteY5" fmla="*/ 1201338 h 2484832"/>
                <a:gd name="connsiteX6" fmla="*/ 685800 w 1458167"/>
                <a:gd name="connsiteY6" fmla="*/ 2484832 h 2484832"/>
                <a:gd name="connsiteX0" fmla="*/ 685800 w 1458167"/>
                <a:gd name="connsiteY0" fmla="*/ 2598539 h 2598539"/>
                <a:gd name="connsiteX1" fmla="*/ 477837 w 1458167"/>
                <a:gd name="connsiteY1" fmla="*/ 1638895 h 2598539"/>
                <a:gd name="connsiteX2" fmla="*/ 0 w 1458167"/>
                <a:gd name="connsiteY2" fmla="*/ 1150739 h 2598539"/>
                <a:gd name="connsiteX3" fmla="*/ 76993 w 1458167"/>
                <a:gd name="connsiteY3" fmla="*/ 290314 h 2598539"/>
                <a:gd name="connsiteX4" fmla="*/ 1213643 w 1458167"/>
                <a:gd name="connsiteY4" fmla="*/ 241895 h 2598539"/>
                <a:gd name="connsiteX5" fmla="*/ 1359693 w 1458167"/>
                <a:gd name="connsiteY5" fmla="*/ 1315045 h 2598539"/>
                <a:gd name="connsiteX6" fmla="*/ 685800 w 1458167"/>
                <a:gd name="connsiteY6" fmla="*/ 2598539 h 2598539"/>
                <a:gd name="connsiteX0" fmla="*/ 761202 w 1533569"/>
                <a:gd name="connsiteY0" fmla="*/ 2598539 h 2598539"/>
                <a:gd name="connsiteX1" fmla="*/ 553239 w 1533569"/>
                <a:gd name="connsiteY1" fmla="*/ 1638895 h 2598539"/>
                <a:gd name="connsiteX2" fmla="*/ 75402 w 1533569"/>
                <a:gd name="connsiteY2" fmla="*/ 1150739 h 2598539"/>
                <a:gd name="connsiteX3" fmla="*/ 152395 w 1533569"/>
                <a:gd name="connsiteY3" fmla="*/ 290314 h 2598539"/>
                <a:gd name="connsiteX4" fmla="*/ 1289045 w 1533569"/>
                <a:gd name="connsiteY4" fmla="*/ 241895 h 2598539"/>
                <a:gd name="connsiteX5" fmla="*/ 1435095 w 1533569"/>
                <a:gd name="connsiteY5" fmla="*/ 1315045 h 2598539"/>
                <a:gd name="connsiteX6" fmla="*/ 761202 w 1533569"/>
                <a:gd name="connsiteY6" fmla="*/ 2598539 h 2598539"/>
                <a:gd name="connsiteX0" fmla="*/ 825046 w 1597413"/>
                <a:gd name="connsiteY0" fmla="*/ 2598539 h 2598539"/>
                <a:gd name="connsiteX1" fmla="*/ 617083 w 1597413"/>
                <a:gd name="connsiteY1" fmla="*/ 1638895 h 2598539"/>
                <a:gd name="connsiteX2" fmla="*/ 139246 w 1597413"/>
                <a:gd name="connsiteY2" fmla="*/ 1150739 h 2598539"/>
                <a:gd name="connsiteX3" fmla="*/ 216239 w 1597413"/>
                <a:gd name="connsiteY3" fmla="*/ 290314 h 2598539"/>
                <a:gd name="connsiteX4" fmla="*/ 1352889 w 1597413"/>
                <a:gd name="connsiteY4" fmla="*/ 241895 h 2598539"/>
                <a:gd name="connsiteX5" fmla="*/ 1498939 w 1597413"/>
                <a:gd name="connsiteY5" fmla="*/ 1315045 h 2598539"/>
                <a:gd name="connsiteX6" fmla="*/ 825046 w 1597413"/>
                <a:gd name="connsiteY6" fmla="*/ 2598539 h 2598539"/>
                <a:gd name="connsiteX0" fmla="*/ 818095 w 1590462"/>
                <a:gd name="connsiteY0" fmla="*/ 2598539 h 2598539"/>
                <a:gd name="connsiteX1" fmla="*/ 610132 w 1590462"/>
                <a:gd name="connsiteY1" fmla="*/ 1638895 h 2598539"/>
                <a:gd name="connsiteX2" fmla="*/ 132295 w 1590462"/>
                <a:gd name="connsiteY2" fmla="*/ 1150739 h 2598539"/>
                <a:gd name="connsiteX3" fmla="*/ 209288 w 1590462"/>
                <a:gd name="connsiteY3" fmla="*/ 290314 h 2598539"/>
                <a:gd name="connsiteX4" fmla="*/ 1345938 w 1590462"/>
                <a:gd name="connsiteY4" fmla="*/ 241895 h 2598539"/>
                <a:gd name="connsiteX5" fmla="*/ 1491988 w 1590462"/>
                <a:gd name="connsiteY5" fmla="*/ 1315045 h 2598539"/>
                <a:gd name="connsiteX6" fmla="*/ 818095 w 1590462"/>
                <a:gd name="connsiteY6" fmla="*/ 2598539 h 25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grpFill/>
            <a:ln w="76200">
              <a:solidFill>
                <a:srgbClr val="F785A0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 rot="14441698" flipH="1" flipV="1">
              <a:off x="6414015" y="1648137"/>
              <a:ext cx="1590675" cy="2598738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590550 w 1276350"/>
                <a:gd name="connsiteY0" fmla="*/ 2349500 h 2349500"/>
                <a:gd name="connsiteX1" fmla="*/ 394494 w 1276350"/>
                <a:gd name="connsiteY1" fmla="*/ 13970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404066"/>
                <a:gd name="connsiteY0" fmla="*/ 2356644 h 2356644"/>
                <a:gd name="connsiteX1" fmla="*/ 477837 w 1404066"/>
                <a:gd name="connsiteY1" fmla="*/ 1397000 h 2356644"/>
                <a:gd name="connsiteX2" fmla="*/ 0 w 1404066"/>
                <a:gd name="connsiteY2" fmla="*/ 908844 h 2356644"/>
                <a:gd name="connsiteX3" fmla="*/ 96043 w 1404066"/>
                <a:gd name="connsiteY3" fmla="*/ 50800 h 2356644"/>
                <a:gd name="connsiteX4" fmla="*/ 1213643 w 1404066"/>
                <a:gd name="connsiteY4" fmla="*/ 0 h 2356644"/>
                <a:gd name="connsiteX5" fmla="*/ 1359693 w 1404066"/>
                <a:gd name="connsiteY5" fmla="*/ 1073150 h 2356644"/>
                <a:gd name="connsiteX6" fmla="*/ 685800 w 1404066"/>
                <a:gd name="connsiteY6" fmla="*/ 2356644 h 2356644"/>
                <a:gd name="connsiteX0" fmla="*/ 685800 w 1444658"/>
                <a:gd name="connsiteY0" fmla="*/ 2356644 h 2356644"/>
                <a:gd name="connsiteX1" fmla="*/ 477837 w 1444658"/>
                <a:gd name="connsiteY1" fmla="*/ 1397000 h 2356644"/>
                <a:gd name="connsiteX2" fmla="*/ 0 w 1444658"/>
                <a:gd name="connsiteY2" fmla="*/ 908844 h 2356644"/>
                <a:gd name="connsiteX3" fmla="*/ 96043 w 1444658"/>
                <a:gd name="connsiteY3" fmla="*/ 50800 h 2356644"/>
                <a:gd name="connsiteX4" fmla="*/ 1213643 w 1444658"/>
                <a:gd name="connsiteY4" fmla="*/ 0 h 2356644"/>
                <a:gd name="connsiteX5" fmla="*/ 1359693 w 1444658"/>
                <a:gd name="connsiteY5" fmla="*/ 1073150 h 2356644"/>
                <a:gd name="connsiteX6" fmla="*/ 685800 w 1444658"/>
                <a:gd name="connsiteY6" fmla="*/ 2356644 h 2356644"/>
                <a:gd name="connsiteX0" fmla="*/ 685800 w 1458167"/>
                <a:gd name="connsiteY0" fmla="*/ 2356644 h 2356644"/>
                <a:gd name="connsiteX1" fmla="*/ 477837 w 1458167"/>
                <a:gd name="connsiteY1" fmla="*/ 1397000 h 2356644"/>
                <a:gd name="connsiteX2" fmla="*/ 0 w 1458167"/>
                <a:gd name="connsiteY2" fmla="*/ 908844 h 2356644"/>
                <a:gd name="connsiteX3" fmla="*/ 96043 w 1458167"/>
                <a:gd name="connsiteY3" fmla="*/ 50800 h 2356644"/>
                <a:gd name="connsiteX4" fmla="*/ 1213643 w 1458167"/>
                <a:gd name="connsiteY4" fmla="*/ 0 h 2356644"/>
                <a:gd name="connsiteX5" fmla="*/ 1359693 w 1458167"/>
                <a:gd name="connsiteY5" fmla="*/ 1073150 h 2356644"/>
                <a:gd name="connsiteX6" fmla="*/ 685800 w 1458167"/>
                <a:gd name="connsiteY6" fmla="*/ 2356644 h 2356644"/>
                <a:gd name="connsiteX0" fmla="*/ 685800 w 1458167"/>
                <a:gd name="connsiteY0" fmla="*/ 2484291 h 2484291"/>
                <a:gd name="connsiteX1" fmla="*/ 477837 w 1458167"/>
                <a:gd name="connsiteY1" fmla="*/ 1524647 h 2484291"/>
                <a:gd name="connsiteX2" fmla="*/ 0 w 1458167"/>
                <a:gd name="connsiteY2" fmla="*/ 1036491 h 2484291"/>
                <a:gd name="connsiteX3" fmla="*/ 96043 w 1458167"/>
                <a:gd name="connsiteY3" fmla="*/ 178447 h 2484291"/>
                <a:gd name="connsiteX4" fmla="*/ 1213643 w 1458167"/>
                <a:gd name="connsiteY4" fmla="*/ 127647 h 2484291"/>
                <a:gd name="connsiteX5" fmla="*/ 1359693 w 1458167"/>
                <a:gd name="connsiteY5" fmla="*/ 1200797 h 2484291"/>
                <a:gd name="connsiteX6" fmla="*/ 685800 w 1458167"/>
                <a:gd name="connsiteY6" fmla="*/ 2484291 h 2484291"/>
                <a:gd name="connsiteX0" fmla="*/ 685800 w 1458167"/>
                <a:gd name="connsiteY0" fmla="*/ 2484832 h 2484832"/>
                <a:gd name="connsiteX1" fmla="*/ 477837 w 1458167"/>
                <a:gd name="connsiteY1" fmla="*/ 1525188 h 2484832"/>
                <a:gd name="connsiteX2" fmla="*/ 0 w 1458167"/>
                <a:gd name="connsiteY2" fmla="*/ 1037032 h 2484832"/>
                <a:gd name="connsiteX3" fmla="*/ 76993 w 1458167"/>
                <a:gd name="connsiteY3" fmla="*/ 176607 h 2484832"/>
                <a:gd name="connsiteX4" fmla="*/ 1213643 w 1458167"/>
                <a:gd name="connsiteY4" fmla="*/ 128188 h 2484832"/>
                <a:gd name="connsiteX5" fmla="*/ 1359693 w 1458167"/>
                <a:gd name="connsiteY5" fmla="*/ 1201338 h 2484832"/>
                <a:gd name="connsiteX6" fmla="*/ 685800 w 1458167"/>
                <a:gd name="connsiteY6" fmla="*/ 2484832 h 2484832"/>
                <a:gd name="connsiteX0" fmla="*/ 685800 w 1458167"/>
                <a:gd name="connsiteY0" fmla="*/ 2598539 h 2598539"/>
                <a:gd name="connsiteX1" fmla="*/ 477837 w 1458167"/>
                <a:gd name="connsiteY1" fmla="*/ 1638895 h 2598539"/>
                <a:gd name="connsiteX2" fmla="*/ 0 w 1458167"/>
                <a:gd name="connsiteY2" fmla="*/ 1150739 h 2598539"/>
                <a:gd name="connsiteX3" fmla="*/ 76993 w 1458167"/>
                <a:gd name="connsiteY3" fmla="*/ 290314 h 2598539"/>
                <a:gd name="connsiteX4" fmla="*/ 1213643 w 1458167"/>
                <a:gd name="connsiteY4" fmla="*/ 241895 h 2598539"/>
                <a:gd name="connsiteX5" fmla="*/ 1359693 w 1458167"/>
                <a:gd name="connsiteY5" fmla="*/ 1315045 h 2598539"/>
                <a:gd name="connsiteX6" fmla="*/ 685800 w 1458167"/>
                <a:gd name="connsiteY6" fmla="*/ 2598539 h 2598539"/>
                <a:gd name="connsiteX0" fmla="*/ 761202 w 1533569"/>
                <a:gd name="connsiteY0" fmla="*/ 2598539 h 2598539"/>
                <a:gd name="connsiteX1" fmla="*/ 553239 w 1533569"/>
                <a:gd name="connsiteY1" fmla="*/ 1638895 h 2598539"/>
                <a:gd name="connsiteX2" fmla="*/ 75402 w 1533569"/>
                <a:gd name="connsiteY2" fmla="*/ 1150739 h 2598539"/>
                <a:gd name="connsiteX3" fmla="*/ 152395 w 1533569"/>
                <a:gd name="connsiteY3" fmla="*/ 290314 h 2598539"/>
                <a:gd name="connsiteX4" fmla="*/ 1289045 w 1533569"/>
                <a:gd name="connsiteY4" fmla="*/ 241895 h 2598539"/>
                <a:gd name="connsiteX5" fmla="*/ 1435095 w 1533569"/>
                <a:gd name="connsiteY5" fmla="*/ 1315045 h 2598539"/>
                <a:gd name="connsiteX6" fmla="*/ 761202 w 1533569"/>
                <a:gd name="connsiteY6" fmla="*/ 2598539 h 2598539"/>
                <a:gd name="connsiteX0" fmla="*/ 825046 w 1597413"/>
                <a:gd name="connsiteY0" fmla="*/ 2598539 h 2598539"/>
                <a:gd name="connsiteX1" fmla="*/ 617083 w 1597413"/>
                <a:gd name="connsiteY1" fmla="*/ 1638895 h 2598539"/>
                <a:gd name="connsiteX2" fmla="*/ 139246 w 1597413"/>
                <a:gd name="connsiteY2" fmla="*/ 1150739 h 2598539"/>
                <a:gd name="connsiteX3" fmla="*/ 216239 w 1597413"/>
                <a:gd name="connsiteY3" fmla="*/ 290314 h 2598539"/>
                <a:gd name="connsiteX4" fmla="*/ 1352889 w 1597413"/>
                <a:gd name="connsiteY4" fmla="*/ 241895 h 2598539"/>
                <a:gd name="connsiteX5" fmla="*/ 1498939 w 1597413"/>
                <a:gd name="connsiteY5" fmla="*/ 1315045 h 2598539"/>
                <a:gd name="connsiteX6" fmla="*/ 825046 w 1597413"/>
                <a:gd name="connsiteY6" fmla="*/ 2598539 h 2598539"/>
                <a:gd name="connsiteX0" fmla="*/ 818095 w 1590462"/>
                <a:gd name="connsiteY0" fmla="*/ 2598539 h 2598539"/>
                <a:gd name="connsiteX1" fmla="*/ 610132 w 1590462"/>
                <a:gd name="connsiteY1" fmla="*/ 1638895 h 2598539"/>
                <a:gd name="connsiteX2" fmla="*/ 132295 w 1590462"/>
                <a:gd name="connsiteY2" fmla="*/ 1150739 h 2598539"/>
                <a:gd name="connsiteX3" fmla="*/ 209288 w 1590462"/>
                <a:gd name="connsiteY3" fmla="*/ 290314 h 2598539"/>
                <a:gd name="connsiteX4" fmla="*/ 1345938 w 1590462"/>
                <a:gd name="connsiteY4" fmla="*/ 241895 h 2598539"/>
                <a:gd name="connsiteX5" fmla="*/ 1491988 w 1590462"/>
                <a:gd name="connsiteY5" fmla="*/ 1315045 h 2598539"/>
                <a:gd name="connsiteX6" fmla="*/ 818095 w 1590462"/>
                <a:gd name="connsiteY6" fmla="*/ 2598539 h 25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grpFill/>
            <a:ln w="76200">
              <a:solidFill>
                <a:srgbClr val="F785A0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7884962">
              <a:off x="4085153" y="1714813"/>
              <a:ext cx="1590675" cy="2598737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590550 w 1276350"/>
                <a:gd name="connsiteY0" fmla="*/ 2349500 h 2349500"/>
                <a:gd name="connsiteX1" fmla="*/ 394494 w 1276350"/>
                <a:gd name="connsiteY1" fmla="*/ 13970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73893 w 1359693"/>
                <a:gd name="connsiteY0" fmla="*/ 2349500 h 2349500"/>
                <a:gd name="connsiteX1" fmla="*/ 477837 w 1359693"/>
                <a:gd name="connsiteY1" fmla="*/ 1397000 h 2349500"/>
                <a:gd name="connsiteX2" fmla="*/ 0 w 1359693"/>
                <a:gd name="connsiteY2" fmla="*/ 908844 h 2349500"/>
                <a:gd name="connsiteX3" fmla="*/ 96043 w 1359693"/>
                <a:gd name="connsiteY3" fmla="*/ 50800 h 2349500"/>
                <a:gd name="connsiteX4" fmla="*/ 1213643 w 1359693"/>
                <a:gd name="connsiteY4" fmla="*/ 0 h 2349500"/>
                <a:gd name="connsiteX5" fmla="*/ 1359693 w 1359693"/>
                <a:gd name="connsiteY5" fmla="*/ 1073150 h 2349500"/>
                <a:gd name="connsiteX6" fmla="*/ 673893 w 1359693"/>
                <a:gd name="connsiteY6" fmla="*/ 2349500 h 2349500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359693"/>
                <a:gd name="connsiteY0" fmla="*/ 2356644 h 2356644"/>
                <a:gd name="connsiteX1" fmla="*/ 477837 w 1359693"/>
                <a:gd name="connsiteY1" fmla="*/ 1397000 h 2356644"/>
                <a:gd name="connsiteX2" fmla="*/ 0 w 1359693"/>
                <a:gd name="connsiteY2" fmla="*/ 908844 h 2356644"/>
                <a:gd name="connsiteX3" fmla="*/ 96043 w 1359693"/>
                <a:gd name="connsiteY3" fmla="*/ 50800 h 2356644"/>
                <a:gd name="connsiteX4" fmla="*/ 1213643 w 1359693"/>
                <a:gd name="connsiteY4" fmla="*/ 0 h 2356644"/>
                <a:gd name="connsiteX5" fmla="*/ 1359693 w 1359693"/>
                <a:gd name="connsiteY5" fmla="*/ 1073150 h 2356644"/>
                <a:gd name="connsiteX6" fmla="*/ 685800 w 1359693"/>
                <a:gd name="connsiteY6" fmla="*/ 2356644 h 2356644"/>
                <a:gd name="connsiteX0" fmla="*/ 685800 w 1404066"/>
                <a:gd name="connsiteY0" fmla="*/ 2356644 h 2356644"/>
                <a:gd name="connsiteX1" fmla="*/ 477837 w 1404066"/>
                <a:gd name="connsiteY1" fmla="*/ 1397000 h 2356644"/>
                <a:gd name="connsiteX2" fmla="*/ 0 w 1404066"/>
                <a:gd name="connsiteY2" fmla="*/ 908844 h 2356644"/>
                <a:gd name="connsiteX3" fmla="*/ 96043 w 1404066"/>
                <a:gd name="connsiteY3" fmla="*/ 50800 h 2356644"/>
                <a:gd name="connsiteX4" fmla="*/ 1213643 w 1404066"/>
                <a:gd name="connsiteY4" fmla="*/ 0 h 2356644"/>
                <a:gd name="connsiteX5" fmla="*/ 1359693 w 1404066"/>
                <a:gd name="connsiteY5" fmla="*/ 1073150 h 2356644"/>
                <a:gd name="connsiteX6" fmla="*/ 685800 w 1404066"/>
                <a:gd name="connsiteY6" fmla="*/ 2356644 h 2356644"/>
                <a:gd name="connsiteX0" fmla="*/ 685800 w 1444658"/>
                <a:gd name="connsiteY0" fmla="*/ 2356644 h 2356644"/>
                <a:gd name="connsiteX1" fmla="*/ 477837 w 1444658"/>
                <a:gd name="connsiteY1" fmla="*/ 1397000 h 2356644"/>
                <a:gd name="connsiteX2" fmla="*/ 0 w 1444658"/>
                <a:gd name="connsiteY2" fmla="*/ 908844 h 2356644"/>
                <a:gd name="connsiteX3" fmla="*/ 96043 w 1444658"/>
                <a:gd name="connsiteY3" fmla="*/ 50800 h 2356644"/>
                <a:gd name="connsiteX4" fmla="*/ 1213643 w 1444658"/>
                <a:gd name="connsiteY4" fmla="*/ 0 h 2356644"/>
                <a:gd name="connsiteX5" fmla="*/ 1359693 w 1444658"/>
                <a:gd name="connsiteY5" fmla="*/ 1073150 h 2356644"/>
                <a:gd name="connsiteX6" fmla="*/ 685800 w 1444658"/>
                <a:gd name="connsiteY6" fmla="*/ 2356644 h 2356644"/>
                <a:gd name="connsiteX0" fmla="*/ 685800 w 1458167"/>
                <a:gd name="connsiteY0" fmla="*/ 2356644 h 2356644"/>
                <a:gd name="connsiteX1" fmla="*/ 477837 w 1458167"/>
                <a:gd name="connsiteY1" fmla="*/ 1397000 h 2356644"/>
                <a:gd name="connsiteX2" fmla="*/ 0 w 1458167"/>
                <a:gd name="connsiteY2" fmla="*/ 908844 h 2356644"/>
                <a:gd name="connsiteX3" fmla="*/ 96043 w 1458167"/>
                <a:gd name="connsiteY3" fmla="*/ 50800 h 2356644"/>
                <a:gd name="connsiteX4" fmla="*/ 1213643 w 1458167"/>
                <a:gd name="connsiteY4" fmla="*/ 0 h 2356644"/>
                <a:gd name="connsiteX5" fmla="*/ 1359693 w 1458167"/>
                <a:gd name="connsiteY5" fmla="*/ 1073150 h 2356644"/>
                <a:gd name="connsiteX6" fmla="*/ 685800 w 1458167"/>
                <a:gd name="connsiteY6" fmla="*/ 2356644 h 2356644"/>
                <a:gd name="connsiteX0" fmla="*/ 685800 w 1458167"/>
                <a:gd name="connsiteY0" fmla="*/ 2484291 h 2484291"/>
                <a:gd name="connsiteX1" fmla="*/ 477837 w 1458167"/>
                <a:gd name="connsiteY1" fmla="*/ 1524647 h 2484291"/>
                <a:gd name="connsiteX2" fmla="*/ 0 w 1458167"/>
                <a:gd name="connsiteY2" fmla="*/ 1036491 h 2484291"/>
                <a:gd name="connsiteX3" fmla="*/ 96043 w 1458167"/>
                <a:gd name="connsiteY3" fmla="*/ 178447 h 2484291"/>
                <a:gd name="connsiteX4" fmla="*/ 1213643 w 1458167"/>
                <a:gd name="connsiteY4" fmla="*/ 127647 h 2484291"/>
                <a:gd name="connsiteX5" fmla="*/ 1359693 w 1458167"/>
                <a:gd name="connsiteY5" fmla="*/ 1200797 h 2484291"/>
                <a:gd name="connsiteX6" fmla="*/ 685800 w 1458167"/>
                <a:gd name="connsiteY6" fmla="*/ 2484291 h 2484291"/>
                <a:gd name="connsiteX0" fmla="*/ 685800 w 1458167"/>
                <a:gd name="connsiteY0" fmla="*/ 2484832 h 2484832"/>
                <a:gd name="connsiteX1" fmla="*/ 477837 w 1458167"/>
                <a:gd name="connsiteY1" fmla="*/ 1525188 h 2484832"/>
                <a:gd name="connsiteX2" fmla="*/ 0 w 1458167"/>
                <a:gd name="connsiteY2" fmla="*/ 1037032 h 2484832"/>
                <a:gd name="connsiteX3" fmla="*/ 76993 w 1458167"/>
                <a:gd name="connsiteY3" fmla="*/ 176607 h 2484832"/>
                <a:gd name="connsiteX4" fmla="*/ 1213643 w 1458167"/>
                <a:gd name="connsiteY4" fmla="*/ 128188 h 2484832"/>
                <a:gd name="connsiteX5" fmla="*/ 1359693 w 1458167"/>
                <a:gd name="connsiteY5" fmla="*/ 1201338 h 2484832"/>
                <a:gd name="connsiteX6" fmla="*/ 685800 w 1458167"/>
                <a:gd name="connsiteY6" fmla="*/ 2484832 h 2484832"/>
                <a:gd name="connsiteX0" fmla="*/ 685800 w 1458167"/>
                <a:gd name="connsiteY0" fmla="*/ 2598539 h 2598539"/>
                <a:gd name="connsiteX1" fmla="*/ 477837 w 1458167"/>
                <a:gd name="connsiteY1" fmla="*/ 1638895 h 2598539"/>
                <a:gd name="connsiteX2" fmla="*/ 0 w 1458167"/>
                <a:gd name="connsiteY2" fmla="*/ 1150739 h 2598539"/>
                <a:gd name="connsiteX3" fmla="*/ 76993 w 1458167"/>
                <a:gd name="connsiteY3" fmla="*/ 290314 h 2598539"/>
                <a:gd name="connsiteX4" fmla="*/ 1213643 w 1458167"/>
                <a:gd name="connsiteY4" fmla="*/ 241895 h 2598539"/>
                <a:gd name="connsiteX5" fmla="*/ 1359693 w 1458167"/>
                <a:gd name="connsiteY5" fmla="*/ 1315045 h 2598539"/>
                <a:gd name="connsiteX6" fmla="*/ 685800 w 1458167"/>
                <a:gd name="connsiteY6" fmla="*/ 2598539 h 2598539"/>
                <a:gd name="connsiteX0" fmla="*/ 761202 w 1533569"/>
                <a:gd name="connsiteY0" fmla="*/ 2598539 h 2598539"/>
                <a:gd name="connsiteX1" fmla="*/ 553239 w 1533569"/>
                <a:gd name="connsiteY1" fmla="*/ 1638895 h 2598539"/>
                <a:gd name="connsiteX2" fmla="*/ 75402 w 1533569"/>
                <a:gd name="connsiteY2" fmla="*/ 1150739 h 2598539"/>
                <a:gd name="connsiteX3" fmla="*/ 152395 w 1533569"/>
                <a:gd name="connsiteY3" fmla="*/ 290314 h 2598539"/>
                <a:gd name="connsiteX4" fmla="*/ 1289045 w 1533569"/>
                <a:gd name="connsiteY4" fmla="*/ 241895 h 2598539"/>
                <a:gd name="connsiteX5" fmla="*/ 1435095 w 1533569"/>
                <a:gd name="connsiteY5" fmla="*/ 1315045 h 2598539"/>
                <a:gd name="connsiteX6" fmla="*/ 761202 w 1533569"/>
                <a:gd name="connsiteY6" fmla="*/ 2598539 h 2598539"/>
                <a:gd name="connsiteX0" fmla="*/ 825046 w 1597413"/>
                <a:gd name="connsiteY0" fmla="*/ 2598539 h 2598539"/>
                <a:gd name="connsiteX1" fmla="*/ 617083 w 1597413"/>
                <a:gd name="connsiteY1" fmla="*/ 1638895 h 2598539"/>
                <a:gd name="connsiteX2" fmla="*/ 139246 w 1597413"/>
                <a:gd name="connsiteY2" fmla="*/ 1150739 h 2598539"/>
                <a:gd name="connsiteX3" fmla="*/ 216239 w 1597413"/>
                <a:gd name="connsiteY3" fmla="*/ 290314 h 2598539"/>
                <a:gd name="connsiteX4" fmla="*/ 1352889 w 1597413"/>
                <a:gd name="connsiteY4" fmla="*/ 241895 h 2598539"/>
                <a:gd name="connsiteX5" fmla="*/ 1498939 w 1597413"/>
                <a:gd name="connsiteY5" fmla="*/ 1315045 h 2598539"/>
                <a:gd name="connsiteX6" fmla="*/ 825046 w 1597413"/>
                <a:gd name="connsiteY6" fmla="*/ 2598539 h 2598539"/>
                <a:gd name="connsiteX0" fmla="*/ 818095 w 1590462"/>
                <a:gd name="connsiteY0" fmla="*/ 2598539 h 2598539"/>
                <a:gd name="connsiteX1" fmla="*/ 610132 w 1590462"/>
                <a:gd name="connsiteY1" fmla="*/ 1638895 h 2598539"/>
                <a:gd name="connsiteX2" fmla="*/ 132295 w 1590462"/>
                <a:gd name="connsiteY2" fmla="*/ 1150739 h 2598539"/>
                <a:gd name="connsiteX3" fmla="*/ 209288 w 1590462"/>
                <a:gd name="connsiteY3" fmla="*/ 290314 h 2598539"/>
                <a:gd name="connsiteX4" fmla="*/ 1345938 w 1590462"/>
                <a:gd name="connsiteY4" fmla="*/ 241895 h 2598539"/>
                <a:gd name="connsiteX5" fmla="*/ 1491988 w 1590462"/>
                <a:gd name="connsiteY5" fmla="*/ 1315045 h 2598539"/>
                <a:gd name="connsiteX6" fmla="*/ 818095 w 1590462"/>
                <a:gd name="connsiteY6" fmla="*/ 2598539 h 25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grpFill/>
            <a:ln w="76200">
              <a:solidFill>
                <a:srgbClr val="F785A0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0" name="TG_Oval 58"/>
            <p:cNvSpPr/>
            <p:nvPr/>
          </p:nvSpPr>
          <p:spPr bwMode="gray">
            <a:xfrm>
              <a:off x="5872497" y="3392490"/>
              <a:ext cx="457644" cy="457644"/>
            </a:xfrm>
            <a:prstGeom prst="ellipse">
              <a:avLst/>
            </a:prstGeom>
            <a:grpFill/>
            <a:ln w="28575">
              <a:solidFill>
                <a:srgbClr val="F785A0"/>
              </a:solidFill>
              <a:prstDash val="solid"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3000000"/>
              </a:lightRig>
            </a:scene3d>
            <a:sp3d prstMaterial="dkEdge">
              <a:bevelT w="190500" h="190500"/>
              <a:contourClr>
                <a:srgbClr val="000000"/>
              </a:contourClr>
            </a:sp3d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47" name="AutoShape 17"/>
          <p:cNvSpPr>
            <a:spLocks/>
          </p:cNvSpPr>
          <p:nvPr/>
        </p:nvSpPr>
        <p:spPr bwMode="auto">
          <a:xfrm>
            <a:off x="5754303" y="4592854"/>
            <a:ext cx="397816" cy="416819"/>
          </a:xfrm>
          <a:custGeom>
            <a:avLst/>
            <a:gdLst>
              <a:gd name="T0" fmla="*/ 11727 w 21338"/>
              <a:gd name="T1" fmla="*/ 7308 h 21600"/>
              <a:gd name="T2" fmla="*/ 7039 w 21338"/>
              <a:gd name="T3" fmla="*/ 9744 h 21600"/>
              <a:gd name="T4" fmla="*/ 9551 w 21338"/>
              <a:gd name="T5" fmla="*/ 14292 h 21600"/>
              <a:gd name="T6" fmla="*/ 14239 w 21338"/>
              <a:gd name="T7" fmla="*/ 11856 h 21600"/>
              <a:gd name="T8" fmla="*/ 11727 w 21338"/>
              <a:gd name="T9" fmla="*/ 7308 h 21600"/>
              <a:gd name="T10" fmla="*/ 12397 w 21338"/>
              <a:gd name="T11" fmla="*/ 11368 h 21600"/>
              <a:gd name="T12" fmla="*/ 10053 w 21338"/>
              <a:gd name="T13" fmla="*/ 12505 h 21600"/>
              <a:gd name="T14" fmla="*/ 8881 w 21338"/>
              <a:gd name="T15" fmla="*/ 10232 h 21600"/>
              <a:gd name="T16" fmla="*/ 11225 w 21338"/>
              <a:gd name="T17" fmla="*/ 9095 h 21600"/>
              <a:gd name="T18" fmla="*/ 12397 w 21338"/>
              <a:gd name="T19" fmla="*/ 11368 h 21600"/>
              <a:gd name="T20" fmla="*/ 20937 w 21338"/>
              <a:gd name="T21" fmla="*/ 13155 h 21600"/>
              <a:gd name="T22" fmla="*/ 18760 w 21338"/>
              <a:gd name="T23" fmla="*/ 12018 h 21600"/>
              <a:gd name="T24" fmla="*/ 18760 w 21338"/>
              <a:gd name="T25" fmla="*/ 9420 h 21600"/>
              <a:gd name="T26" fmla="*/ 20769 w 21338"/>
              <a:gd name="T27" fmla="*/ 8120 h 21600"/>
              <a:gd name="T28" fmla="*/ 21104 w 21338"/>
              <a:gd name="T29" fmla="*/ 6983 h 21600"/>
              <a:gd name="T30" fmla="*/ 18927 w 21338"/>
              <a:gd name="T31" fmla="*/ 3411 h 21600"/>
              <a:gd name="T32" fmla="*/ 17755 w 21338"/>
              <a:gd name="T33" fmla="*/ 3086 h 21600"/>
              <a:gd name="T34" fmla="*/ 15746 w 21338"/>
              <a:gd name="T35" fmla="*/ 4385 h 21600"/>
              <a:gd name="T36" fmla="*/ 13569 w 21338"/>
              <a:gd name="T37" fmla="*/ 3248 h 21600"/>
              <a:gd name="T38" fmla="*/ 13569 w 21338"/>
              <a:gd name="T39" fmla="*/ 812 h 21600"/>
              <a:gd name="T40" fmla="*/ 12732 w 21338"/>
              <a:gd name="T41" fmla="*/ 0 h 21600"/>
              <a:gd name="T42" fmla="*/ 8546 w 21338"/>
              <a:gd name="T43" fmla="*/ 0 h 21600"/>
              <a:gd name="T44" fmla="*/ 7876 w 21338"/>
              <a:gd name="T45" fmla="*/ 325 h 21600"/>
              <a:gd name="T46" fmla="*/ 7541 w 21338"/>
              <a:gd name="T47" fmla="*/ 974 h 21600"/>
              <a:gd name="T48" fmla="*/ 7541 w 21338"/>
              <a:gd name="T49" fmla="*/ 3248 h 21600"/>
              <a:gd name="T50" fmla="*/ 5532 w 21338"/>
              <a:gd name="T51" fmla="*/ 4385 h 21600"/>
              <a:gd name="T52" fmla="*/ 3355 w 21338"/>
              <a:gd name="T53" fmla="*/ 3248 h 21600"/>
              <a:gd name="T54" fmla="*/ 2686 w 21338"/>
              <a:gd name="T55" fmla="*/ 3248 h 21600"/>
              <a:gd name="T56" fmla="*/ 2183 w 21338"/>
              <a:gd name="T57" fmla="*/ 3735 h 21600"/>
              <a:gd name="T58" fmla="*/ 6 w 21338"/>
              <a:gd name="T59" fmla="*/ 7308 h 21600"/>
              <a:gd name="T60" fmla="*/ 6 w 21338"/>
              <a:gd name="T61" fmla="*/ 7958 h 21600"/>
              <a:gd name="T62" fmla="*/ 509 w 21338"/>
              <a:gd name="T63" fmla="*/ 8445 h 21600"/>
              <a:gd name="T64" fmla="*/ 2518 w 21338"/>
              <a:gd name="T65" fmla="*/ 9582 h 21600"/>
              <a:gd name="T66" fmla="*/ 2518 w 21338"/>
              <a:gd name="T67" fmla="*/ 12018 h 21600"/>
              <a:gd name="T68" fmla="*/ 509 w 21338"/>
              <a:gd name="T69" fmla="*/ 13155 h 21600"/>
              <a:gd name="T70" fmla="*/ 174 w 21338"/>
              <a:gd name="T71" fmla="*/ 14454 h 21600"/>
              <a:gd name="T72" fmla="*/ 2183 w 21338"/>
              <a:gd name="T73" fmla="*/ 18027 h 21600"/>
              <a:gd name="T74" fmla="*/ 3523 w 21338"/>
              <a:gd name="T75" fmla="*/ 18352 h 21600"/>
              <a:gd name="T76" fmla="*/ 5532 w 21338"/>
              <a:gd name="T77" fmla="*/ 17215 h 21600"/>
              <a:gd name="T78" fmla="*/ 7709 w 21338"/>
              <a:gd name="T79" fmla="*/ 18352 h 21600"/>
              <a:gd name="T80" fmla="*/ 7709 w 21338"/>
              <a:gd name="T81" fmla="*/ 20788 h 21600"/>
              <a:gd name="T82" fmla="*/ 8044 w 21338"/>
              <a:gd name="T83" fmla="*/ 21438 h 21600"/>
              <a:gd name="T84" fmla="*/ 8713 w 21338"/>
              <a:gd name="T85" fmla="*/ 21600 h 21600"/>
              <a:gd name="T86" fmla="*/ 12899 w 21338"/>
              <a:gd name="T87" fmla="*/ 21600 h 21600"/>
              <a:gd name="T88" fmla="*/ 13737 w 21338"/>
              <a:gd name="T89" fmla="*/ 20626 h 21600"/>
              <a:gd name="T90" fmla="*/ 13737 w 21338"/>
              <a:gd name="T91" fmla="*/ 18352 h 21600"/>
              <a:gd name="T92" fmla="*/ 15913 w 21338"/>
              <a:gd name="T93" fmla="*/ 17053 h 21600"/>
              <a:gd name="T94" fmla="*/ 17923 w 21338"/>
              <a:gd name="T95" fmla="*/ 18189 h 21600"/>
              <a:gd name="T96" fmla="*/ 18592 w 21338"/>
              <a:gd name="T97" fmla="*/ 18352 h 21600"/>
              <a:gd name="T98" fmla="*/ 19262 w 21338"/>
              <a:gd name="T99" fmla="*/ 17865 h 21600"/>
              <a:gd name="T100" fmla="*/ 21272 w 21338"/>
              <a:gd name="T101" fmla="*/ 14292 h 21600"/>
              <a:gd name="T102" fmla="*/ 20937 w 21338"/>
              <a:gd name="T103" fmla="*/ 13155 h 21600"/>
              <a:gd name="T104" fmla="*/ 15579 w 21338"/>
              <a:gd name="T105" fmla="*/ 12343 h 21600"/>
              <a:gd name="T106" fmla="*/ 9048 w 21338"/>
              <a:gd name="T107" fmla="*/ 15591 h 21600"/>
              <a:gd name="T108" fmla="*/ 5699 w 21338"/>
              <a:gd name="T109" fmla="*/ 9257 h 21600"/>
              <a:gd name="T110" fmla="*/ 12230 w 21338"/>
              <a:gd name="T111" fmla="*/ 6009 h 21600"/>
              <a:gd name="T112" fmla="*/ 15579 w 21338"/>
              <a:gd name="T113" fmla="*/ 12343 h 21600"/>
              <a:gd name="T114" fmla="*/ 15579 w 21338"/>
              <a:gd name="T115" fmla="*/ 1234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338" h="21600">
                <a:moveTo>
                  <a:pt x="11727" y="7308"/>
                </a:moveTo>
                <a:cubicBezTo>
                  <a:pt x="9718" y="6659"/>
                  <a:pt x="7709" y="7795"/>
                  <a:pt x="7039" y="9744"/>
                </a:cubicBezTo>
                <a:cubicBezTo>
                  <a:pt x="6537" y="11693"/>
                  <a:pt x="7541" y="13642"/>
                  <a:pt x="9551" y="14292"/>
                </a:cubicBezTo>
                <a:cubicBezTo>
                  <a:pt x="11560" y="14941"/>
                  <a:pt x="13569" y="13805"/>
                  <a:pt x="14239" y="11856"/>
                </a:cubicBezTo>
                <a:cubicBezTo>
                  <a:pt x="14909" y="9907"/>
                  <a:pt x="13737" y="7958"/>
                  <a:pt x="11727" y="7308"/>
                </a:cubicBezTo>
                <a:close/>
                <a:moveTo>
                  <a:pt x="12397" y="11368"/>
                </a:moveTo>
                <a:cubicBezTo>
                  <a:pt x="12062" y="12343"/>
                  <a:pt x="11058" y="12830"/>
                  <a:pt x="10053" y="12505"/>
                </a:cubicBezTo>
                <a:cubicBezTo>
                  <a:pt x="9048" y="12180"/>
                  <a:pt x="8546" y="11206"/>
                  <a:pt x="8881" y="10232"/>
                </a:cubicBezTo>
                <a:cubicBezTo>
                  <a:pt x="9216" y="9257"/>
                  <a:pt x="10220" y="8770"/>
                  <a:pt x="11225" y="9095"/>
                </a:cubicBezTo>
                <a:cubicBezTo>
                  <a:pt x="12230" y="9420"/>
                  <a:pt x="12732" y="10394"/>
                  <a:pt x="12397" y="11368"/>
                </a:cubicBezTo>
                <a:close/>
                <a:moveTo>
                  <a:pt x="20937" y="13155"/>
                </a:moveTo>
                <a:cubicBezTo>
                  <a:pt x="18760" y="12018"/>
                  <a:pt x="18760" y="12018"/>
                  <a:pt x="18760" y="12018"/>
                </a:cubicBezTo>
                <a:cubicBezTo>
                  <a:pt x="18760" y="9420"/>
                  <a:pt x="18760" y="9420"/>
                  <a:pt x="18760" y="9420"/>
                </a:cubicBezTo>
                <a:cubicBezTo>
                  <a:pt x="20769" y="8120"/>
                  <a:pt x="20769" y="8120"/>
                  <a:pt x="20769" y="8120"/>
                </a:cubicBezTo>
                <a:cubicBezTo>
                  <a:pt x="21272" y="7958"/>
                  <a:pt x="21439" y="7308"/>
                  <a:pt x="21104" y="6983"/>
                </a:cubicBezTo>
                <a:cubicBezTo>
                  <a:pt x="18927" y="3411"/>
                  <a:pt x="18927" y="3411"/>
                  <a:pt x="18927" y="3411"/>
                </a:cubicBezTo>
                <a:cubicBezTo>
                  <a:pt x="18592" y="3086"/>
                  <a:pt x="18090" y="2923"/>
                  <a:pt x="17755" y="3086"/>
                </a:cubicBezTo>
                <a:cubicBezTo>
                  <a:pt x="15746" y="4385"/>
                  <a:pt x="15746" y="4385"/>
                  <a:pt x="15746" y="4385"/>
                </a:cubicBezTo>
                <a:cubicBezTo>
                  <a:pt x="13569" y="3248"/>
                  <a:pt x="13569" y="3248"/>
                  <a:pt x="13569" y="3248"/>
                </a:cubicBezTo>
                <a:cubicBezTo>
                  <a:pt x="13569" y="812"/>
                  <a:pt x="13569" y="812"/>
                  <a:pt x="13569" y="812"/>
                </a:cubicBezTo>
                <a:cubicBezTo>
                  <a:pt x="13569" y="325"/>
                  <a:pt x="13234" y="0"/>
                  <a:pt x="12732" y="0"/>
                </a:cubicBezTo>
                <a:cubicBezTo>
                  <a:pt x="8546" y="0"/>
                  <a:pt x="8546" y="0"/>
                  <a:pt x="8546" y="0"/>
                </a:cubicBezTo>
                <a:cubicBezTo>
                  <a:pt x="8211" y="0"/>
                  <a:pt x="8044" y="162"/>
                  <a:pt x="7876" y="325"/>
                </a:cubicBezTo>
                <a:cubicBezTo>
                  <a:pt x="7709" y="487"/>
                  <a:pt x="7541" y="650"/>
                  <a:pt x="7541" y="974"/>
                </a:cubicBezTo>
                <a:cubicBezTo>
                  <a:pt x="7541" y="3248"/>
                  <a:pt x="7541" y="3248"/>
                  <a:pt x="7541" y="3248"/>
                </a:cubicBezTo>
                <a:cubicBezTo>
                  <a:pt x="5532" y="4385"/>
                  <a:pt x="5532" y="4385"/>
                  <a:pt x="5532" y="4385"/>
                </a:cubicBezTo>
                <a:cubicBezTo>
                  <a:pt x="3355" y="3248"/>
                  <a:pt x="3355" y="3248"/>
                  <a:pt x="3355" y="3248"/>
                </a:cubicBezTo>
                <a:cubicBezTo>
                  <a:pt x="3188" y="3248"/>
                  <a:pt x="3020" y="3248"/>
                  <a:pt x="2686" y="3248"/>
                </a:cubicBezTo>
                <a:cubicBezTo>
                  <a:pt x="2518" y="3248"/>
                  <a:pt x="2351" y="3411"/>
                  <a:pt x="2183" y="3735"/>
                </a:cubicBezTo>
                <a:cubicBezTo>
                  <a:pt x="6" y="7308"/>
                  <a:pt x="6" y="7308"/>
                  <a:pt x="6" y="7308"/>
                </a:cubicBezTo>
                <a:cubicBezTo>
                  <a:pt x="6" y="7471"/>
                  <a:pt x="6" y="7633"/>
                  <a:pt x="6" y="7958"/>
                </a:cubicBezTo>
                <a:cubicBezTo>
                  <a:pt x="6" y="8120"/>
                  <a:pt x="174" y="8283"/>
                  <a:pt x="509" y="8445"/>
                </a:cubicBezTo>
                <a:cubicBezTo>
                  <a:pt x="2518" y="9582"/>
                  <a:pt x="2518" y="9582"/>
                  <a:pt x="2518" y="9582"/>
                </a:cubicBezTo>
                <a:cubicBezTo>
                  <a:pt x="2518" y="12018"/>
                  <a:pt x="2518" y="12018"/>
                  <a:pt x="2518" y="12018"/>
                </a:cubicBezTo>
                <a:cubicBezTo>
                  <a:pt x="509" y="13155"/>
                  <a:pt x="509" y="13155"/>
                  <a:pt x="509" y="13155"/>
                </a:cubicBezTo>
                <a:cubicBezTo>
                  <a:pt x="6" y="13480"/>
                  <a:pt x="-161" y="13967"/>
                  <a:pt x="174" y="14454"/>
                </a:cubicBezTo>
                <a:cubicBezTo>
                  <a:pt x="2183" y="18027"/>
                  <a:pt x="2183" y="18027"/>
                  <a:pt x="2183" y="18027"/>
                </a:cubicBezTo>
                <a:cubicBezTo>
                  <a:pt x="2518" y="18514"/>
                  <a:pt x="3020" y="18514"/>
                  <a:pt x="3523" y="18352"/>
                </a:cubicBezTo>
                <a:cubicBezTo>
                  <a:pt x="5532" y="17215"/>
                  <a:pt x="5532" y="17215"/>
                  <a:pt x="5532" y="17215"/>
                </a:cubicBezTo>
                <a:cubicBezTo>
                  <a:pt x="7709" y="18352"/>
                  <a:pt x="7709" y="18352"/>
                  <a:pt x="7709" y="18352"/>
                </a:cubicBezTo>
                <a:cubicBezTo>
                  <a:pt x="7709" y="20788"/>
                  <a:pt x="7709" y="20788"/>
                  <a:pt x="7709" y="20788"/>
                </a:cubicBezTo>
                <a:cubicBezTo>
                  <a:pt x="7709" y="20950"/>
                  <a:pt x="7876" y="21275"/>
                  <a:pt x="8044" y="21438"/>
                </a:cubicBezTo>
                <a:cubicBezTo>
                  <a:pt x="8211" y="21600"/>
                  <a:pt x="8379" y="21600"/>
                  <a:pt x="8713" y="21600"/>
                </a:cubicBezTo>
                <a:cubicBezTo>
                  <a:pt x="12899" y="21600"/>
                  <a:pt x="12899" y="21600"/>
                  <a:pt x="12899" y="21600"/>
                </a:cubicBezTo>
                <a:cubicBezTo>
                  <a:pt x="13402" y="21600"/>
                  <a:pt x="13737" y="21113"/>
                  <a:pt x="13737" y="20626"/>
                </a:cubicBezTo>
                <a:cubicBezTo>
                  <a:pt x="13737" y="18352"/>
                  <a:pt x="13737" y="18352"/>
                  <a:pt x="13737" y="18352"/>
                </a:cubicBezTo>
                <a:cubicBezTo>
                  <a:pt x="15913" y="17053"/>
                  <a:pt x="15913" y="17053"/>
                  <a:pt x="15913" y="17053"/>
                </a:cubicBezTo>
                <a:cubicBezTo>
                  <a:pt x="17923" y="18189"/>
                  <a:pt x="17923" y="18189"/>
                  <a:pt x="17923" y="18189"/>
                </a:cubicBezTo>
                <a:cubicBezTo>
                  <a:pt x="18090" y="18352"/>
                  <a:pt x="18425" y="18352"/>
                  <a:pt x="18592" y="18352"/>
                </a:cubicBezTo>
                <a:cubicBezTo>
                  <a:pt x="18927" y="18189"/>
                  <a:pt x="19095" y="18027"/>
                  <a:pt x="19262" y="17865"/>
                </a:cubicBezTo>
                <a:cubicBezTo>
                  <a:pt x="21272" y="14292"/>
                  <a:pt x="21272" y="14292"/>
                  <a:pt x="21272" y="14292"/>
                </a:cubicBezTo>
                <a:cubicBezTo>
                  <a:pt x="21439" y="13805"/>
                  <a:pt x="21272" y="13317"/>
                  <a:pt x="20937" y="13155"/>
                </a:cubicBezTo>
                <a:close/>
                <a:moveTo>
                  <a:pt x="15579" y="12343"/>
                </a:moveTo>
                <a:cubicBezTo>
                  <a:pt x="14741" y="14941"/>
                  <a:pt x="11895" y="16403"/>
                  <a:pt x="9048" y="15591"/>
                </a:cubicBezTo>
                <a:cubicBezTo>
                  <a:pt x="6369" y="14779"/>
                  <a:pt x="4862" y="12018"/>
                  <a:pt x="5699" y="9257"/>
                </a:cubicBezTo>
                <a:cubicBezTo>
                  <a:pt x="6537" y="6659"/>
                  <a:pt x="9551" y="5197"/>
                  <a:pt x="12230" y="6009"/>
                </a:cubicBezTo>
                <a:cubicBezTo>
                  <a:pt x="14909" y="6821"/>
                  <a:pt x="16416" y="9582"/>
                  <a:pt x="15579" y="12343"/>
                </a:cubicBezTo>
                <a:close/>
                <a:moveTo>
                  <a:pt x="15579" y="12343"/>
                </a:moveTo>
              </a:path>
            </a:pathLst>
          </a:custGeom>
          <a:solidFill>
            <a:srgbClr val="FFFFFE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701689" y="1353430"/>
            <a:ext cx="465899" cy="490257"/>
            <a:chOff x="1641475" y="2428876"/>
            <a:chExt cx="242888" cy="255587"/>
          </a:xfrm>
          <a:solidFill>
            <a:srgbClr val="F785A0"/>
          </a:solidFill>
        </p:grpSpPr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</p:grpSp>
      <p:sp>
        <p:nvSpPr>
          <p:cNvPr id="54" name="Freeform 11"/>
          <p:cNvSpPr>
            <a:spLocks noEditPoints="1"/>
          </p:cNvSpPr>
          <p:nvPr/>
        </p:nvSpPr>
        <p:spPr bwMode="auto">
          <a:xfrm>
            <a:off x="4466197" y="2493020"/>
            <a:ext cx="403816" cy="334254"/>
          </a:xfrm>
          <a:custGeom>
            <a:avLst/>
            <a:gdLst>
              <a:gd name="T0" fmla="*/ 260 w 287"/>
              <a:gd name="T1" fmla="*/ 78 h 237"/>
              <a:gd name="T2" fmla="*/ 244 w 287"/>
              <a:gd name="T3" fmla="*/ 94 h 237"/>
              <a:gd name="T4" fmla="*/ 260 w 287"/>
              <a:gd name="T5" fmla="*/ 111 h 237"/>
              <a:gd name="T6" fmla="*/ 277 w 287"/>
              <a:gd name="T7" fmla="*/ 94 h 237"/>
              <a:gd name="T8" fmla="*/ 260 w 287"/>
              <a:gd name="T9" fmla="*/ 78 h 237"/>
              <a:gd name="T10" fmla="*/ 27 w 287"/>
              <a:gd name="T11" fmla="*/ 78 h 237"/>
              <a:gd name="T12" fmla="*/ 11 w 287"/>
              <a:gd name="T13" fmla="*/ 94 h 237"/>
              <a:gd name="T14" fmla="*/ 27 w 287"/>
              <a:gd name="T15" fmla="*/ 111 h 237"/>
              <a:gd name="T16" fmla="*/ 43 w 287"/>
              <a:gd name="T17" fmla="*/ 94 h 237"/>
              <a:gd name="T18" fmla="*/ 27 w 287"/>
              <a:gd name="T19" fmla="*/ 78 h 237"/>
              <a:gd name="T20" fmla="*/ 212 w 287"/>
              <a:gd name="T21" fmla="*/ 49 h 237"/>
              <a:gd name="T22" fmla="*/ 188 w 287"/>
              <a:gd name="T23" fmla="*/ 73 h 237"/>
              <a:gd name="T24" fmla="*/ 212 w 287"/>
              <a:gd name="T25" fmla="*/ 97 h 237"/>
              <a:gd name="T26" fmla="*/ 236 w 287"/>
              <a:gd name="T27" fmla="*/ 73 h 237"/>
              <a:gd name="T28" fmla="*/ 212 w 287"/>
              <a:gd name="T29" fmla="*/ 49 h 237"/>
              <a:gd name="T30" fmla="*/ 287 w 287"/>
              <a:gd name="T31" fmla="*/ 196 h 237"/>
              <a:gd name="T32" fmla="*/ 259 w 287"/>
              <a:gd name="T33" fmla="*/ 196 h 237"/>
              <a:gd name="T34" fmla="*/ 259 w 287"/>
              <a:gd name="T35" fmla="*/ 145 h 237"/>
              <a:gd name="T36" fmla="*/ 253 w 287"/>
              <a:gd name="T37" fmla="*/ 121 h 237"/>
              <a:gd name="T38" fmla="*/ 260 w 287"/>
              <a:gd name="T39" fmla="*/ 120 h 237"/>
              <a:gd name="T40" fmla="*/ 287 w 287"/>
              <a:gd name="T41" fmla="*/ 147 h 237"/>
              <a:gd name="T42" fmla="*/ 287 w 287"/>
              <a:gd name="T43" fmla="*/ 196 h 237"/>
              <a:gd name="T44" fmla="*/ 75 w 287"/>
              <a:gd name="T45" fmla="*/ 49 h 237"/>
              <a:gd name="T46" fmla="*/ 51 w 287"/>
              <a:gd name="T47" fmla="*/ 73 h 237"/>
              <a:gd name="T48" fmla="*/ 75 w 287"/>
              <a:gd name="T49" fmla="*/ 97 h 237"/>
              <a:gd name="T50" fmla="*/ 99 w 287"/>
              <a:gd name="T51" fmla="*/ 73 h 237"/>
              <a:gd name="T52" fmla="*/ 75 w 287"/>
              <a:gd name="T53" fmla="*/ 49 h 237"/>
              <a:gd name="T54" fmla="*/ 27 w 287"/>
              <a:gd name="T55" fmla="*/ 120 h 237"/>
              <a:gd name="T56" fmla="*/ 34 w 287"/>
              <a:gd name="T57" fmla="*/ 121 h 237"/>
              <a:gd name="T58" fmla="*/ 28 w 287"/>
              <a:gd name="T59" fmla="*/ 145 h 237"/>
              <a:gd name="T60" fmla="*/ 28 w 287"/>
              <a:gd name="T61" fmla="*/ 196 h 237"/>
              <a:gd name="T62" fmla="*/ 0 w 287"/>
              <a:gd name="T63" fmla="*/ 196 h 237"/>
              <a:gd name="T64" fmla="*/ 0 w 287"/>
              <a:gd name="T65" fmla="*/ 147 h 237"/>
              <a:gd name="T66" fmla="*/ 27 w 287"/>
              <a:gd name="T67" fmla="*/ 120 h 237"/>
              <a:gd name="T68" fmla="*/ 144 w 287"/>
              <a:gd name="T69" fmla="*/ 0 h 237"/>
              <a:gd name="T70" fmla="*/ 108 w 287"/>
              <a:gd name="T71" fmla="*/ 36 h 237"/>
              <a:gd name="T72" fmla="*/ 144 w 287"/>
              <a:gd name="T73" fmla="*/ 72 h 237"/>
              <a:gd name="T74" fmla="*/ 179 w 287"/>
              <a:gd name="T75" fmla="*/ 36 h 237"/>
              <a:gd name="T76" fmla="*/ 144 w 287"/>
              <a:gd name="T77" fmla="*/ 0 h 237"/>
              <a:gd name="T78" fmla="*/ 251 w 287"/>
              <a:gd name="T79" fmla="*/ 214 h 237"/>
              <a:gd name="T80" fmla="*/ 208 w 287"/>
              <a:gd name="T81" fmla="*/ 214 h 237"/>
              <a:gd name="T82" fmla="*/ 208 w 287"/>
              <a:gd name="T83" fmla="*/ 137 h 237"/>
              <a:gd name="T84" fmla="*/ 201 w 287"/>
              <a:gd name="T85" fmla="*/ 108 h 237"/>
              <a:gd name="T86" fmla="*/ 212 w 287"/>
              <a:gd name="T87" fmla="*/ 106 h 237"/>
              <a:gd name="T88" fmla="*/ 251 w 287"/>
              <a:gd name="T89" fmla="*/ 145 h 237"/>
              <a:gd name="T90" fmla="*/ 251 w 287"/>
              <a:gd name="T91" fmla="*/ 214 h 237"/>
              <a:gd name="T92" fmla="*/ 79 w 287"/>
              <a:gd name="T93" fmla="*/ 137 h 237"/>
              <a:gd name="T94" fmla="*/ 79 w 287"/>
              <a:gd name="T95" fmla="*/ 214 h 237"/>
              <a:gd name="T96" fmla="*/ 37 w 287"/>
              <a:gd name="T97" fmla="*/ 214 h 237"/>
              <a:gd name="T98" fmla="*/ 37 w 287"/>
              <a:gd name="T99" fmla="*/ 145 h 237"/>
              <a:gd name="T100" fmla="*/ 75 w 287"/>
              <a:gd name="T101" fmla="*/ 106 h 237"/>
              <a:gd name="T102" fmla="*/ 86 w 287"/>
              <a:gd name="T103" fmla="*/ 108 h 237"/>
              <a:gd name="T104" fmla="*/ 79 w 287"/>
              <a:gd name="T105" fmla="*/ 137 h 237"/>
              <a:gd name="T106" fmla="*/ 88 w 287"/>
              <a:gd name="T107" fmla="*/ 237 h 237"/>
              <a:gd name="T108" fmla="*/ 200 w 287"/>
              <a:gd name="T109" fmla="*/ 237 h 237"/>
              <a:gd name="T110" fmla="*/ 200 w 287"/>
              <a:gd name="T111" fmla="*/ 137 h 237"/>
              <a:gd name="T112" fmla="*/ 144 w 287"/>
              <a:gd name="T113" fmla="*/ 81 h 237"/>
              <a:gd name="T114" fmla="*/ 88 w 287"/>
              <a:gd name="T115" fmla="*/ 137 h 237"/>
              <a:gd name="T116" fmla="*/ 88 w 287"/>
              <a:gd name="T117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7" h="237">
                <a:moveTo>
                  <a:pt x="260" y="78"/>
                </a:moveTo>
                <a:cubicBezTo>
                  <a:pt x="251" y="78"/>
                  <a:pt x="244" y="85"/>
                  <a:pt x="244" y="94"/>
                </a:cubicBezTo>
                <a:cubicBezTo>
                  <a:pt x="244" y="103"/>
                  <a:pt x="251" y="111"/>
                  <a:pt x="260" y="111"/>
                </a:cubicBezTo>
                <a:cubicBezTo>
                  <a:pt x="269" y="111"/>
                  <a:pt x="277" y="103"/>
                  <a:pt x="277" y="94"/>
                </a:cubicBezTo>
                <a:cubicBezTo>
                  <a:pt x="277" y="85"/>
                  <a:pt x="269" y="78"/>
                  <a:pt x="260" y="78"/>
                </a:cubicBezTo>
                <a:close/>
                <a:moveTo>
                  <a:pt x="27" y="78"/>
                </a:moveTo>
                <a:cubicBezTo>
                  <a:pt x="18" y="78"/>
                  <a:pt x="11" y="85"/>
                  <a:pt x="11" y="94"/>
                </a:cubicBezTo>
                <a:cubicBezTo>
                  <a:pt x="11" y="103"/>
                  <a:pt x="18" y="111"/>
                  <a:pt x="27" y="111"/>
                </a:cubicBezTo>
                <a:cubicBezTo>
                  <a:pt x="36" y="111"/>
                  <a:pt x="43" y="103"/>
                  <a:pt x="43" y="94"/>
                </a:cubicBezTo>
                <a:cubicBezTo>
                  <a:pt x="43" y="85"/>
                  <a:pt x="36" y="78"/>
                  <a:pt x="27" y="78"/>
                </a:cubicBezTo>
                <a:close/>
                <a:moveTo>
                  <a:pt x="212" y="49"/>
                </a:moveTo>
                <a:cubicBezTo>
                  <a:pt x="199" y="49"/>
                  <a:pt x="188" y="59"/>
                  <a:pt x="188" y="73"/>
                </a:cubicBezTo>
                <a:cubicBezTo>
                  <a:pt x="188" y="86"/>
                  <a:pt x="199" y="97"/>
                  <a:pt x="212" y="97"/>
                </a:cubicBezTo>
                <a:cubicBezTo>
                  <a:pt x="225" y="97"/>
                  <a:pt x="236" y="86"/>
                  <a:pt x="236" y="73"/>
                </a:cubicBezTo>
                <a:cubicBezTo>
                  <a:pt x="236" y="59"/>
                  <a:pt x="225" y="49"/>
                  <a:pt x="212" y="49"/>
                </a:cubicBezTo>
                <a:close/>
                <a:moveTo>
                  <a:pt x="287" y="196"/>
                </a:moveTo>
                <a:cubicBezTo>
                  <a:pt x="259" y="196"/>
                  <a:pt x="259" y="196"/>
                  <a:pt x="259" y="196"/>
                </a:cubicBezTo>
                <a:cubicBezTo>
                  <a:pt x="259" y="145"/>
                  <a:pt x="259" y="145"/>
                  <a:pt x="259" y="145"/>
                </a:cubicBezTo>
                <a:cubicBezTo>
                  <a:pt x="259" y="136"/>
                  <a:pt x="257" y="128"/>
                  <a:pt x="253" y="121"/>
                </a:cubicBezTo>
                <a:cubicBezTo>
                  <a:pt x="255" y="120"/>
                  <a:pt x="258" y="120"/>
                  <a:pt x="260" y="120"/>
                </a:cubicBezTo>
                <a:cubicBezTo>
                  <a:pt x="275" y="120"/>
                  <a:pt x="287" y="132"/>
                  <a:pt x="287" y="147"/>
                </a:cubicBezTo>
                <a:lnTo>
                  <a:pt x="287" y="196"/>
                </a:lnTo>
                <a:close/>
                <a:moveTo>
                  <a:pt x="75" y="49"/>
                </a:moveTo>
                <a:cubicBezTo>
                  <a:pt x="62" y="49"/>
                  <a:pt x="51" y="59"/>
                  <a:pt x="51" y="73"/>
                </a:cubicBezTo>
                <a:cubicBezTo>
                  <a:pt x="51" y="86"/>
                  <a:pt x="62" y="97"/>
                  <a:pt x="75" y="97"/>
                </a:cubicBezTo>
                <a:cubicBezTo>
                  <a:pt x="88" y="97"/>
                  <a:pt x="99" y="86"/>
                  <a:pt x="99" y="73"/>
                </a:cubicBezTo>
                <a:cubicBezTo>
                  <a:pt x="99" y="59"/>
                  <a:pt x="88" y="49"/>
                  <a:pt x="75" y="49"/>
                </a:cubicBezTo>
                <a:close/>
                <a:moveTo>
                  <a:pt x="27" y="120"/>
                </a:moveTo>
                <a:cubicBezTo>
                  <a:pt x="29" y="120"/>
                  <a:pt x="32" y="120"/>
                  <a:pt x="34" y="121"/>
                </a:cubicBezTo>
                <a:cubicBezTo>
                  <a:pt x="30" y="128"/>
                  <a:pt x="28" y="136"/>
                  <a:pt x="28" y="145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32"/>
                  <a:pt x="12" y="120"/>
                  <a:pt x="27" y="120"/>
                </a:cubicBezTo>
                <a:close/>
                <a:moveTo>
                  <a:pt x="144" y="0"/>
                </a:moveTo>
                <a:cubicBezTo>
                  <a:pt x="124" y="0"/>
                  <a:pt x="108" y="16"/>
                  <a:pt x="108" y="36"/>
                </a:cubicBezTo>
                <a:cubicBezTo>
                  <a:pt x="108" y="56"/>
                  <a:pt x="124" y="72"/>
                  <a:pt x="144" y="72"/>
                </a:cubicBezTo>
                <a:cubicBezTo>
                  <a:pt x="163" y="72"/>
                  <a:pt x="179" y="56"/>
                  <a:pt x="179" y="36"/>
                </a:cubicBezTo>
                <a:cubicBezTo>
                  <a:pt x="179" y="16"/>
                  <a:pt x="163" y="0"/>
                  <a:pt x="144" y="0"/>
                </a:cubicBezTo>
                <a:close/>
                <a:moveTo>
                  <a:pt x="251" y="214"/>
                </a:moveTo>
                <a:cubicBezTo>
                  <a:pt x="208" y="214"/>
                  <a:pt x="208" y="214"/>
                  <a:pt x="208" y="214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27"/>
                  <a:pt x="206" y="117"/>
                  <a:pt x="201" y="108"/>
                </a:cubicBezTo>
                <a:cubicBezTo>
                  <a:pt x="205" y="107"/>
                  <a:pt x="208" y="106"/>
                  <a:pt x="212" y="106"/>
                </a:cubicBezTo>
                <a:cubicBezTo>
                  <a:pt x="233" y="106"/>
                  <a:pt x="251" y="124"/>
                  <a:pt x="251" y="145"/>
                </a:cubicBezTo>
                <a:lnTo>
                  <a:pt x="251" y="214"/>
                </a:lnTo>
                <a:close/>
                <a:moveTo>
                  <a:pt x="79" y="137"/>
                </a:moveTo>
                <a:cubicBezTo>
                  <a:pt x="79" y="214"/>
                  <a:pt x="79" y="214"/>
                  <a:pt x="79" y="214"/>
                </a:cubicBezTo>
                <a:cubicBezTo>
                  <a:pt x="37" y="214"/>
                  <a:pt x="37" y="214"/>
                  <a:pt x="37" y="214"/>
                </a:cubicBezTo>
                <a:cubicBezTo>
                  <a:pt x="37" y="145"/>
                  <a:pt x="37" y="145"/>
                  <a:pt x="37" y="145"/>
                </a:cubicBezTo>
                <a:cubicBezTo>
                  <a:pt x="37" y="124"/>
                  <a:pt x="54" y="106"/>
                  <a:pt x="75" y="106"/>
                </a:cubicBezTo>
                <a:cubicBezTo>
                  <a:pt x="79" y="106"/>
                  <a:pt x="83" y="107"/>
                  <a:pt x="86" y="108"/>
                </a:cubicBezTo>
                <a:cubicBezTo>
                  <a:pt x="81" y="117"/>
                  <a:pt x="79" y="127"/>
                  <a:pt x="79" y="137"/>
                </a:cubicBezTo>
                <a:close/>
                <a:moveTo>
                  <a:pt x="88" y="237"/>
                </a:moveTo>
                <a:cubicBezTo>
                  <a:pt x="200" y="237"/>
                  <a:pt x="200" y="237"/>
                  <a:pt x="200" y="237"/>
                </a:cubicBezTo>
                <a:cubicBezTo>
                  <a:pt x="200" y="137"/>
                  <a:pt x="200" y="137"/>
                  <a:pt x="200" y="137"/>
                </a:cubicBezTo>
                <a:cubicBezTo>
                  <a:pt x="200" y="106"/>
                  <a:pt x="174" y="81"/>
                  <a:pt x="144" y="81"/>
                </a:cubicBezTo>
                <a:cubicBezTo>
                  <a:pt x="113" y="81"/>
                  <a:pt x="88" y="106"/>
                  <a:pt x="88" y="137"/>
                </a:cubicBezTo>
                <a:lnTo>
                  <a:pt x="88" y="237"/>
                </a:lnTo>
                <a:close/>
              </a:path>
            </a:pathLst>
          </a:custGeom>
          <a:solidFill>
            <a:srgbClr val="FFFF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306261" y="4070000"/>
            <a:ext cx="375745" cy="363779"/>
            <a:chOff x="2339975" y="3200401"/>
            <a:chExt cx="249238" cy="241301"/>
          </a:xfrm>
          <a:solidFill>
            <a:srgbClr val="F785A0"/>
          </a:solidFill>
        </p:grpSpPr>
        <p:sp>
          <p:nvSpPr>
            <p:cNvPr id="56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57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58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59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60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61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62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63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65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73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74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75" name="Freeform 29"/>
            <p:cNvSpPr>
              <a:spLocks noEditPoints="1"/>
            </p:cNvSpPr>
            <p:nvPr/>
          </p:nvSpPr>
          <p:spPr bwMode="auto">
            <a:xfrm>
              <a:off x="2339975" y="3217864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76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  <p:sp>
          <p:nvSpPr>
            <p:cNvPr id="77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 w="9525">
              <a:solidFill>
                <a:srgbClr val="F785A0"/>
              </a:solidFill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latin typeface="微软雅黑"/>
                <a:ea typeface="微软雅黑"/>
                <a:cs typeface="Open Sans" panose="020B0606030504020204" pitchFamily="34" charset="0"/>
                <a:sym typeface="微软雅黑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206540" y="4062590"/>
            <a:ext cx="389211" cy="389211"/>
            <a:chOff x="2522538" y="2108200"/>
            <a:chExt cx="376238" cy="376238"/>
          </a:xfrm>
          <a:solidFill>
            <a:srgbClr val="F785A0"/>
          </a:solidFill>
        </p:grpSpPr>
        <p:sp>
          <p:nvSpPr>
            <p:cNvPr id="79" name="Freeform 54"/>
            <p:cNvSpPr>
              <a:spLocks/>
            </p:cNvSpPr>
            <p:nvPr/>
          </p:nvSpPr>
          <p:spPr bwMode="auto">
            <a:xfrm>
              <a:off x="2522538" y="2319338"/>
              <a:ext cx="163513" cy="71438"/>
            </a:xfrm>
            <a:custGeom>
              <a:avLst/>
              <a:gdLst>
                <a:gd name="T0" fmla="*/ 3 w 28"/>
                <a:gd name="T1" fmla="*/ 10 h 12"/>
                <a:gd name="T2" fmla="*/ 10 w 28"/>
                <a:gd name="T3" fmla="*/ 12 h 12"/>
                <a:gd name="T4" fmla="*/ 28 w 28"/>
                <a:gd name="T5" fmla="*/ 8 h 12"/>
                <a:gd name="T6" fmla="*/ 5 w 28"/>
                <a:gd name="T7" fmla="*/ 1 h 12"/>
                <a:gd name="T8" fmla="*/ 2 w 28"/>
                <a:gd name="T9" fmla="*/ 1 h 12"/>
                <a:gd name="T10" fmla="*/ 0 w 28"/>
                <a:gd name="T11" fmla="*/ 5 h 12"/>
                <a:gd name="T12" fmla="*/ 0 w 28"/>
                <a:gd name="T13" fmla="*/ 6 h 12"/>
                <a:gd name="T14" fmla="*/ 3 w 28"/>
                <a:gd name="T1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">
                  <a:moveTo>
                    <a:pt x="3" y="10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3" y="10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80" name="Freeform 55"/>
            <p:cNvSpPr>
              <a:spLocks/>
            </p:cNvSpPr>
            <p:nvPr/>
          </p:nvSpPr>
          <p:spPr bwMode="auto">
            <a:xfrm>
              <a:off x="2774950" y="2425700"/>
              <a:ext cx="123825" cy="58738"/>
            </a:xfrm>
            <a:custGeom>
              <a:avLst/>
              <a:gdLst>
                <a:gd name="T0" fmla="*/ 18 w 21"/>
                <a:gd name="T1" fmla="*/ 0 h 10"/>
                <a:gd name="T2" fmla="*/ 18 w 21"/>
                <a:gd name="T3" fmla="*/ 0 h 10"/>
                <a:gd name="T4" fmla="*/ 0 w 21"/>
                <a:gd name="T5" fmla="*/ 5 h 10"/>
                <a:gd name="T6" fmla="*/ 16 w 21"/>
                <a:gd name="T7" fmla="*/ 10 h 10"/>
                <a:gd name="T8" fmla="*/ 19 w 21"/>
                <a:gd name="T9" fmla="*/ 9 h 10"/>
                <a:gd name="T10" fmla="*/ 21 w 21"/>
                <a:gd name="T11" fmla="*/ 6 h 10"/>
                <a:gd name="T12" fmla="*/ 21 w 21"/>
                <a:gd name="T13" fmla="*/ 4 h 10"/>
                <a:gd name="T14" fmla="*/ 18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9"/>
                  </a:cubicBezTo>
                  <a:cubicBezTo>
                    <a:pt x="20" y="8"/>
                    <a:pt x="21" y="7"/>
                    <a:pt x="21" y="6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0" y="1"/>
                    <a:pt x="18" y="0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81" name="Freeform 56"/>
            <p:cNvSpPr>
              <a:spLocks/>
            </p:cNvSpPr>
            <p:nvPr/>
          </p:nvSpPr>
          <p:spPr bwMode="auto">
            <a:xfrm>
              <a:off x="2522538" y="2343150"/>
              <a:ext cx="376238" cy="141288"/>
            </a:xfrm>
            <a:custGeom>
              <a:avLst/>
              <a:gdLst>
                <a:gd name="T0" fmla="*/ 62 w 64"/>
                <a:gd name="T1" fmla="*/ 1 h 24"/>
                <a:gd name="T2" fmla="*/ 60 w 64"/>
                <a:gd name="T3" fmla="*/ 0 h 24"/>
                <a:gd name="T4" fmla="*/ 59 w 64"/>
                <a:gd name="T5" fmla="*/ 0 h 24"/>
                <a:gd name="T6" fmla="*/ 3 w 64"/>
                <a:gd name="T7" fmla="*/ 14 h 24"/>
                <a:gd name="T8" fmla="*/ 0 w 64"/>
                <a:gd name="T9" fmla="*/ 18 h 24"/>
                <a:gd name="T10" fmla="*/ 0 w 64"/>
                <a:gd name="T11" fmla="*/ 20 h 24"/>
                <a:gd name="T12" fmla="*/ 2 w 64"/>
                <a:gd name="T13" fmla="*/ 23 h 24"/>
                <a:gd name="T14" fmla="*/ 4 w 64"/>
                <a:gd name="T15" fmla="*/ 24 h 24"/>
                <a:gd name="T16" fmla="*/ 5 w 64"/>
                <a:gd name="T17" fmla="*/ 24 h 24"/>
                <a:gd name="T18" fmla="*/ 61 w 64"/>
                <a:gd name="T19" fmla="*/ 10 h 24"/>
                <a:gd name="T20" fmla="*/ 64 w 64"/>
                <a:gd name="T21" fmla="*/ 6 h 24"/>
                <a:gd name="T22" fmla="*/ 64 w 64"/>
                <a:gd name="T23" fmla="*/ 4 h 24"/>
                <a:gd name="T24" fmla="*/ 62 w 64"/>
                <a:gd name="T2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4">
                  <a:moveTo>
                    <a:pt x="62" y="1"/>
                  </a:moveTo>
                  <a:cubicBezTo>
                    <a:pt x="62" y="1"/>
                    <a:pt x="61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3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3" y="9"/>
                    <a:pt x="64" y="8"/>
                    <a:pt x="6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"/>
                    <a:pt x="63" y="2"/>
                    <a:pt x="62" y="1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82" name="Freeform 57"/>
            <p:cNvSpPr>
              <a:spLocks noEditPoints="1"/>
            </p:cNvSpPr>
            <p:nvPr/>
          </p:nvSpPr>
          <p:spPr bwMode="auto">
            <a:xfrm>
              <a:off x="2605088" y="2108200"/>
              <a:ext cx="217488" cy="258763"/>
            </a:xfrm>
            <a:custGeom>
              <a:avLst/>
              <a:gdLst>
                <a:gd name="T0" fmla="*/ 8 w 37"/>
                <a:gd name="T1" fmla="*/ 32 h 44"/>
                <a:gd name="T2" fmla="*/ 31 w 37"/>
                <a:gd name="T3" fmla="*/ 35 h 44"/>
                <a:gd name="T4" fmla="*/ 20 w 37"/>
                <a:gd name="T5" fmla="*/ 0 h 44"/>
                <a:gd name="T6" fmla="*/ 8 w 37"/>
                <a:gd name="T7" fmla="*/ 32 h 44"/>
                <a:gd name="T8" fmla="*/ 15 w 37"/>
                <a:gd name="T9" fmla="*/ 28 h 44"/>
                <a:gd name="T10" fmla="*/ 21 w 37"/>
                <a:gd name="T11" fmla="*/ 16 h 44"/>
                <a:gd name="T12" fmla="*/ 20 w 37"/>
                <a:gd name="T13" fmla="*/ 36 h 44"/>
                <a:gd name="T14" fmla="*/ 15 w 37"/>
                <a:gd name="T15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4">
                  <a:moveTo>
                    <a:pt x="8" y="32"/>
                  </a:moveTo>
                  <a:cubicBezTo>
                    <a:pt x="11" y="40"/>
                    <a:pt x="24" y="44"/>
                    <a:pt x="31" y="35"/>
                  </a:cubicBezTo>
                  <a:cubicBezTo>
                    <a:pt x="37" y="25"/>
                    <a:pt x="31" y="10"/>
                    <a:pt x="20" y="0"/>
                  </a:cubicBezTo>
                  <a:cubicBezTo>
                    <a:pt x="22" y="11"/>
                    <a:pt x="0" y="15"/>
                    <a:pt x="8" y="32"/>
                  </a:cubicBezTo>
                  <a:close/>
                  <a:moveTo>
                    <a:pt x="15" y="28"/>
                  </a:moveTo>
                  <a:cubicBezTo>
                    <a:pt x="17" y="26"/>
                    <a:pt x="21" y="24"/>
                    <a:pt x="21" y="16"/>
                  </a:cubicBezTo>
                  <a:cubicBezTo>
                    <a:pt x="31" y="22"/>
                    <a:pt x="27" y="38"/>
                    <a:pt x="20" y="36"/>
                  </a:cubicBezTo>
                  <a:cubicBezTo>
                    <a:pt x="13" y="35"/>
                    <a:pt x="13" y="30"/>
                    <a:pt x="15" y="28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微软雅黑"/>
                <a:ea typeface="微软雅黑"/>
                <a:sym typeface="微软雅黑"/>
              </a:endParaRP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93" y="2410728"/>
            <a:ext cx="416300" cy="416300"/>
          </a:xfrm>
          <a:prstGeom prst="rect">
            <a:avLst/>
          </a:prstGeom>
          <a:solidFill>
            <a:srgbClr val="F785A0"/>
          </a:solidFill>
          <a:ln>
            <a:solidFill>
              <a:srgbClr val="F785A0"/>
            </a:solidFill>
          </a:ln>
        </p:spPr>
      </p:pic>
      <p:sp>
        <p:nvSpPr>
          <p:cNvPr id="86" name="Rectangle 15"/>
          <p:cNvSpPr/>
          <p:nvPr/>
        </p:nvSpPr>
        <p:spPr>
          <a:xfrm>
            <a:off x="8361643" y="1741487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8350853" y="2076943"/>
            <a:ext cx="2641185" cy="451406"/>
            <a:chOff x="917644" y="2758887"/>
            <a:chExt cx="2641185" cy="451406"/>
          </a:xfrm>
        </p:grpSpPr>
        <p:sp>
          <p:nvSpPr>
            <p:cNvPr id="88" name="Rectangle 20"/>
            <p:cNvSpPr/>
            <p:nvPr/>
          </p:nvSpPr>
          <p:spPr>
            <a:xfrm>
              <a:off x="2179207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89" name="Rectangle 20"/>
            <p:cNvSpPr/>
            <p:nvPr/>
          </p:nvSpPr>
          <p:spPr>
            <a:xfrm>
              <a:off x="917644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90" name="Rectangle 15"/>
          <p:cNvSpPr/>
          <p:nvPr/>
        </p:nvSpPr>
        <p:spPr>
          <a:xfrm>
            <a:off x="8929201" y="3034927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8918411" y="3370383"/>
            <a:ext cx="2641185" cy="451406"/>
            <a:chOff x="917644" y="2758887"/>
            <a:chExt cx="2641185" cy="451406"/>
          </a:xfrm>
        </p:grpSpPr>
        <p:sp>
          <p:nvSpPr>
            <p:cNvPr id="112" name="Rectangle 20"/>
            <p:cNvSpPr/>
            <p:nvPr/>
          </p:nvSpPr>
          <p:spPr>
            <a:xfrm>
              <a:off x="2179207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14" name="Rectangle 20"/>
            <p:cNvSpPr/>
            <p:nvPr/>
          </p:nvSpPr>
          <p:spPr>
            <a:xfrm>
              <a:off x="917644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115" name="Rectangle 15"/>
          <p:cNvSpPr/>
          <p:nvPr/>
        </p:nvSpPr>
        <p:spPr>
          <a:xfrm>
            <a:off x="8373863" y="4347012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16" name="组合 115"/>
          <p:cNvGrpSpPr/>
          <p:nvPr/>
        </p:nvGrpSpPr>
        <p:grpSpPr>
          <a:xfrm>
            <a:off x="8363073" y="4682468"/>
            <a:ext cx="2641185" cy="451406"/>
            <a:chOff x="917644" y="2758887"/>
            <a:chExt cx="2641185" cy="451406"/>
          </a:xfrm>
        </p:grpSpPr>
        <p:sp>
          <p:nvSpPr>
            <p:cNvPr id="120" name="Rectangle 20"/>
            <p:cNvSpPr/>
            <p:nvPr/>
          </p:nvSpPr>
          <p:spPr>
            <a:xfrm>
              <a:off x="2179207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21" name="Rectangle 20"/>
            <p:cNvSpPr/>
            <p:nvPr/>
          </p:nvSpPr>
          <p:spPr>
            <a:xfrm>
              <a:off x="917644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122" name="Rectangle 15"/>
          <p:cNvSpPr/>
          <p:nvPr/>
        </p:nvSpPr>
        <p:spPr>
          <a:xfrm>
            <a:off x="2184996" y="4353497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1132125" y="4688953"/>
            <a:ext cx="2641185" cy="451406"/>
            <a:chOff x="917644" y="2758887"/>
            <a:chExt cx="2641185" cy="451406"/>
          </a:xfrm>
        </p:grpSpPr>
        <p:sp>
          <p:nvSpPr>
            <p:cNvPr id="124" name="Rectangle 20"/>
            <p:cNvSpPr/>
            <p:nvPr/>
          </p:nvSpPr>
          <p:spPr>
            <a:xfrm>
              <a:off x="2179207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25" name="Rectangle 20"/>
            <p:cNvSpPr/>
            <p:nvPr/>
          </p:nvSpPr>
          <p:spPr>
            <a:xfrm>
              <a:off x="917644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126" name="Rectangle 15"/>
          <p:cNvSpPr/>
          <p:nvPr/>
        </p:nvSpPr>
        <p:spPr>
          <a:xfrm>
            <a:off x="1632665" y="2979755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579794" y="3315211"/>
            <a:ext cx="2641185" cy="451406"/>
            <a:chOff x="917644" y="2758887"/>
            <a:chExt cx="2641185" cy="451406"/>
          </a:xfrm>
        </p:grpSpPr>
        <p:sp>
          <p:nvSpPr>
            <p:cNvPr id="128" name="Rectangle 20"/>
            <p:cNvSpPr/>
            <p:nvPr/>
          </p:nvSpPr>
          <p:spPr>
            <a:xfrm>
              <a:off x="2179207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29" name="Rectangle 20"/>
            <p:cNvSpPr/>
            <p:nvPr/>
          </p:nvSpPr>
          <p:spPr>
            <a:xfrm>
              <a:off x="917644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130" name="Rectangle 15"/>
          <p:cNvSpPr/>
          <p:nvPr/>
        </p:nvSpPr>
        <p:spPr>
          <a:xfrm>
            <a:off x="2240159" y="1663948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1187288" y="1999404"/>
            <a:ext cx="2641185" cy="451406"/>
            <a:chOff x="917644" y="2758887"/>
            <a:chExt cx="2641185" cy="451406"/>
          </a:xfrm>
        </p:grpSpPr>
        <p:sp>
          <p:nvSpPr>
            <p:cNvPr id="132" name="Rectangle 20"/>
            <p:cNvSpPr/>
            <p:nvPr/>
          </p:nvSpPr>
          <p:spPr>
            <a:xfrm>
              <a:off x="2179207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33" name="Rectangle 20"/>
            <p:cNvSpPr/>
            <p:nvPr/>
          </p:nvSpPr>
          <p:spPr>
            <a:xfrm>
              <a:off x="917644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465" y="3179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  <a:sym typeface="微软雅黑"/>
              </a:rPr>
              <a:t>添加标题信息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Arial" panose="020B0604020202020204" pitchFamily="34" charset="0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537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4" grpId="0" animBg="1"/>
      <p:bldP spid="86" grpId="0"/>
      <p:bldP spid="90" grpId="0"/>
      <p:bldP spid="115" grpId="0"/>
      <p:bldP spid="122" grpId="0"/>
      <p:bldP spid="126" grpId="0"/>
      <p:bldP spid="1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94" name="Oval 9"/>
          <p:cNvSpPr/>
          <p:nvPr/>
        </p:nvSpPr>
        <p:spPr>
          <a:xfrm>
            <a:off x="7210381" y="2095635"/>
            <a:ext cx="3234246" cy="3234244"/>
          </a:xfrm>
          <a:prstGeom prst="ellipse">
            <a:avLst/>
          </a:prstGeom>
          <a:noFill/>
          <a:ln w="381000" cap="rnd" cmpd="sng" algn="ctr">
            <a:solidFill>
              <a:schemeClr val="tx1">
                <a:lumMod val="50000"/>
                <a:lumOff val="50000"/>
                <a:alpha val="3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35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09" name="Oval 10"/>
          <p:cNvSpPr/>
          <p:nvPr/>
        </p:nvSpPr>
        <p:spPr>
          <a:xfrm>
            <a:off x="7603382" y="2488638"/>
            <a:ext cx="2448244" cy="2448244"/>
          </a:xfrm>
          <a:prstGeom prst="ellipse">
            <a:avLst/>
          </a:prstGeom>
          <a:noFill/>
          <a:ln w="381000" cap="rnd" cmpd="sng" algn="ctr">
            <a:solidFill>
              <a:sysClr val="window" lastClr="FFFFFF">
                <a:lumMod val="75000"/>
                <a:alpha val="1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35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10" name="Oval 11"/>
          <p:cNvSpPr/>
          <p:nvPr/>
        </p:nvSpPr>
        <p:spPr>
          <a:xfrm>
            <a:off x="7997796" y="2883049"/>
            <a:ext cx="1659419" cy="1659419"/>
          </a:xfrm>
          <a:prstGeom prst="ellipse">
            <a:avLst/>
          </a:prstGeom>
          <a:noFill/>
          <a:ln w="381000" cap="rnd" cmpd="sng" algn="ctr">
            <a:solidFill>
              <a:schemeClr val="tx1">
                <a:lumMod val="85000"/>
                <a:lumOff val="15000"/>
                <a:alpha val="3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35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12" name="Arc 13"/>
          <p:cNvSpPr/>
          <p:nvPr/>
        </p:nvSpPr>
        <p:spPr>
          <a:xfrm>
            <a:off x="7997796" y="2883049"/>
            <a:ext cx="1659419" cy="1659419"/>
          </a:xfrm>
          <a:prstGeom prst="arc">
            <a:avLst>
              <a:gd name="adj1" fmla="val 16200000"/>
              <a:gd name="adj2" fmla="val 8356981"/>
            </a:avLst>
          </a:prstGeom>
          <a:noFill/>
          <a:ln w="381000" cap="rnd" cmpd="sng" algn="ctr">
            <a:solidFill>
              <a:srgbClr val="F785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35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13" name="Arc 14"/>
          <p:cNvSpPr/>
          <p:nvPr/>
        </p:nvSpPr>
        <p:spPr>
          <a:xfrm>
            <a:off x="7603382" y="2488638"/>
            <a:ext cx="2448244" cy="2448244"/>
          </a:xfrm>
          <a:prstGeom prst="arc">
            <a:avLst>
              <a:gd name="adj1" fmla="val 16200000"/>
              <a:gd name="adj2" fmla="val 11399479"/>
            </a:avLst>
          </a:prstGeom>
          <a:noFill/>
          <a:ln w="381000" cap="rnd" cmpd="sng" algn="ctr">
            <a:solidFill>
              <a:srgbClr val="F785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35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14" name="Arc 15"/>
          <p:cNvSpPr/>
          <p:nvPr/>
        </p:nvSpPr>
        <p:spPr>
          <a:xfrm>
            <a:off x="7210381" y="2095635"/>
            <a:ext cx="3234246" cy="3234244"/>
          </a:xfrm>
          <a:prstGeom prst="arc">
            <a:avLst>
              <a:gd name="adj1" fmla="val 16200000"/>
              <a:gd name="adj2" fmla="val 10123093"/>
            </a:avLst>
          </a:prstGeom>
          <a:noFill/>
          <a:ln w="381000" cap="rnd" cmpd="sng" algn="ctr">
            <a:solidFill>
              <a:srgbClr val="F785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35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16" name="Rectangle 21"/>
          <p:cNvSpPr/>
          <p:nvPr/>
        </p:nvSpPr>
        <p:spPr>
          <a:xfrm>
            <a:off x="8700237" y="1535845"/>
            <a:ext cx="303288" cy="273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lnSpc>
                <a:spcPct val="89000"/>
              </a:lnSpc>
            </a:pPr>
            <a:r>
              <a:rPr lang="en-US" sz="132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微软雅黑"/>
              </a:rPr>
              <a:t>A</a:t>
            </a:r>
          </a:p>
        </p:txBody>
      </p:sp>
      <p:sp>
        <p:nvSpPr>
          <p:cNvPr id="117" name="Rectangle 22"/>
          <p:cNvSpPr/>
          <p:nvPr/>
        </p:nvSpPr>
        <p:spPr>
          <a:xfrm>
            <a:off x="8700237" y="1925419"/>
            <a:ext cx="284052" cy="273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lnSpc>
                <a:spcPct val="89000"/>
              </a:lnSpc>
            </a:pPr>
            <a:r>
              <a:rPr lang="en-US" sz="1320" dirty="0" smtClean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微软雅黑"/>
              </a:rPr>
              <a:t>1</a:t>
            </a:r>
            <a:endParaRPr lang="en-US" sz="1320" dirty="0">
              <a:solidFill>
                <a:srgbClr val="FFFFFF"/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18" name="Rectangle 23"/>
          <p:cNvSpPr/>
          <p:nvPr/>
        </p:nvSpPr>
        <p:spPr>
          <a:xfrm>
            <a:off x="8700237" y="2319424"/>
            <a:ext cx="284052" cy="273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lnSpc>
                <a:spcPct val="89000"/>
              </a:lnSpc>
            </a:pPr>
            <a:r>
              <a:rPr lang="en-US" sz="1320" dirty="0" smtClean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微软雅黑"/>
              </a:rPr>
              <a:t>2</a:t>
            </a:r>
            <a:endParaRPr lang="en-US" sz="1320" dirty="0">
              <a:solidFill>
                <a:srgbClr val="FFFFFF"/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19" name="Rectangle 24"/>
          <p:cNvSpPr/>
          <p:nvPr/>
        </p:nvSpPr>
        <p:spPr>
          <a:xfrm>
            <a:off x="8700237" y="2712832"/>
            <a:ext cx="284052" cy="273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lnSpc>
                <a:spcPct val="89000"/>
              </a:lnSpc>
            </a:pPr>
            <a:r>
              <a:rPr lang="en-US" sz="1320" dirty="0" smtClean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微软雅黑"/>
              </a:rPr>
              <a:t>3</a:t>
            </a:r>
            <a:endParaRPr lang="en-US" sz="1320" dirty="0">
              <a:solidFill>
                <a:srgbClr val="FFFFFF"/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26" name="Freeform 26"/>
          <p:cNvSpPr>
            <a:spLocks noEditPoints="1"/>
          </p:cNvSpPr>
          <p:nvPr/>
        </p:nvSpPr>
        <p:spPr bwMode="auto">
          <a:xfrm>
            <a:off x="1771181" y="3232332"/>
            <a:ext cx="708552" cy="527646"/>
          </a:xfrm>
          <a:custGeom>
            <a:avLst/>
            <a:gdLst>
              <a:gd name="T0" fmla="*/ 99 w 238"/>
              <a:gd name="T1" fmla="*/ 151 h 177"/>
              <a:gd name="T2" fmla="*/ 86 w 238"/>
              <a:gd name="T3" fmla="*/ 164 h 177"/>
              <a:gd name="T4" fmla="*/ 99 w 238"/>
              <a:gd name="T5" fmla="*/ 177 h 177"/>
              <a:gd name="T6" fmla="*/ 111 w 238"/>
              <a:gd name="T7" fmla="*/ 164 h 177"/>
              <a:gd name="T8" fmla="*/ 99 w 238"/>
              <a:gd name="T9" fmla="*/ 151 h 177"/>
              <a:gd name="T10" fmla="*/ 196 w 238"/>
              <a:gd name="T11" fmla="*/ 151 h 177"/>
              <a:gd name="T12" fmla="*/ 183 w 238"/>
              <a:gd name="T13" fmla="*/ 164 h 177"/>
              <a:gd name="T14" fmla="*/ 196 w 238"/>
              <a:gd name="T15" fmla="*/ 177 h 177"/>
              <a:gd name="T16" fmla="*/ 209 w 238"/>
              <a:gd name="T17" fmla="*/ 164 h 177"/>
              <a:gd name="T18" fmla="*/ 196 w 238"/>
              <a:gd name="T19" fmla="*/ 151 h 177"/>
              <a:gd name="T20" fmla="*/ 73 w 238"/>
              <a:gd name="T21" fmla="*/ 124 h 177"/>
              <a:gd name="T22" fmla="*/ 91 w 238"/>
              <a:gd name="T23" fmla="*/ 124 h 177"/>
              <a:gd name="T24" fmla="*/ 92 w 238"/>
              <a:gd name="T25" fmla="*/ 124 h 177"/>
              <a:gd name="T26" fmla="*/ 197 w 238"/>
              <a:gd name="T27" fmla="*/ 124 h 177"/>
              <a:gd name="T28" fmla="*/ 202 w 238"/>
              <a:gd name="T29" fmla="*/ 121 h 177"/>
              <a:gd name="T30" fmla="*/ 237 w 238"/>
              <a:gd name="T31" fmla="*/ 26 h 177"/>
              <a:gd name="T32" fmla="*/ 236 w 238"/>
              <a:gd name="T33" fmla="*/ 22 h 177"/>
              <a:gd name="T34" fmla="*/ 232 w 238"/>
              <a:gd name="T35" fmla="*/ 20 h 177"/>
              <a:gd name="T36" fmla="*/ 57 w 238"/>
              <a:gd name="T37" fmla="*/ 20 h 177"/>
              <a:gd name="T38" fmla="*/ 50 w 238"/>
              <a:gd name="T39" fmla="*/ 3 h 177"/>
              <a:gd name="T40" fmla="*/ 45 w 238"/>
              <a:gd name="T41" fmla="*/ 0 h 177"/>
              <a:gd name="T42" fmla="*/ 5 w 238"/>
              <a:gd name="T43" fmla="*/ 0 h 177"/>
              <a:gd name="T44" fmla="*/ 0 w 238"/>
              <a:gd name="T45" fmla="*/ 5 h 177"/>
              <a:gd name="T46" fmla="*/ 5 w 238"/>
              <a:gd name="T47" fmla="*/ 10 h 177"/>
              <a:gd name="T48" fmla="*/ 42 w 238"/>
              <a:gd name="T49" fmla="*/ 10 h 177"/>
              <a:gd name="T50" fmla="*/ 84 w 238"/>
              <a:gd name="T51" fmla="*/ 114 h 177"/>
              <a:gd name="T52" fmla="*/ 73 w 238"/>
              <a:gd name="T53" fmla="*/ 114 h 177"/>
              <a:gd name="T54" fmla="*/ 59 w 238"/>
              <a:gd name="T55" fmla="*/ 128 h 177"/>
              <a:gd name="T56" fmla="*/ 59 w 238"/>
              <a:gd name="T57" fmla="*/ 132 h 177"/>
              <a:gd name="T58" fmla="*/ 73 w 238"/>
              <a:gd name="T59" fmla="*/ 146 h 177"/>
              <a:gd name="T60" fmla="*/ 218 w 238"/>
              <a:gd name="T61" fmla="*/ 146 h 177"/>
              <a:gd name="T62" fmla="*/ 223 w 238"/>
              <a:gd name="T63" fmla="*/ 141 h 177"/>
              <a:gd name="T64" fmla="*/ 218 w 238"/>
              <a:gd name="T65" fmla="*/ 136 h 177"/>
              <a:gd name="T66" fmla="*/ 73 w 238"/>
              <a:gd name="T67" fmla="*/ 136 h 177"/>
              <a:gd name="T68" fmla="*/ 70 w 238"/>
              <a:gd name="T69" fmla="*/ 135 h 177"/>
              <a:gd name="T70" fmla="*/ 69 w 238"/>
              <a:gd name="T71" fmla="*/ 132 h 177"/>
              <a:gd name="T72" fmla="*/ 69 w 238"/>
              <a:gd name="T73" fmla="*/ 128 h 177"/>
              <a:gd name="T74" fmla="*/ 73 w 238"/>
              <a:gd name="T75" fmla="*/ 124 h 177"/>
              <a:gd name="T76" fmla="*/ 61 w 238"/>
              <a:gd name="T77" fmla="*/ 30 h 177"/>
              <a:gd name="T78" fmla="*/ 225 w 238"/>
              <a:gd name="T79" fmla="*/ 30 h 177"/>
              <a:gd name="T80" fmla="*/ 194 w 238"/>
              <a:gd name="T81" fmla="*/ 114 h 177"/>
              <a:gd name="T82" fmla="*/ 194 w 238"/>
              <a:gd name="T83" fmla="*/ 114 h 177"/>
              <a:gd name="T84" fmla="*/ 193 w 238"/>
              <a:gd name="T85" fmla="*/ 114 h 177"/>
              <a:gd name="T86" fmla="*/ 95 w 238"/>
              <a:gd name="T87" fmla="*/ 114 h 177"/>
              <a:gd name="T88" fmla="*/ 61 w 238"/>
              <a:gd name="T89" fmla="*/ 3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38" h="177">
                <a:moveTo>
                  <a:pt x="99" y="151"/>
                </a:moveTo>
                <a:cubicBezTo>
                  <a:pt x="91" y="151"/>
                  <a:pt x="86" y="157"/>
                  <a:pt x="86" y="164"/>
                </a:cubicBezTo>
                <a:cubicBezTo>
                  <a:pt x="86" y="171"/>
                  <a:pt x="91" y="177"/>
                  <a:pt x="99" y="177"/>
                </a:cubicBezTo>
                <a:cubicBezTo>
                  <a:pt x="106" y="177"/>
                  <a:pt x="111" y="171"/>
                  <a:pt x="111" y="164"/>
                </a:cubicBezTo>
                <a:cubicBezTo>
                  <a:pt x="111" y="157"/>
                  <a:pt x="106" y="151"/>
                  <a:pt x="99" y="151"/>
                </a:cubicBezTo>
                <a:close/>
                <a:moveTo>
                  <a:pt x="196" y="151"/>
                </a:moveTo>
                <a:cubicBezTo>
                  <a:pt x="189" y="151"/>
                  <a:pt x="183" y="157"/>
                  <a:pt x="183" y="164"/>
                </a:cubicBezTo>
                <a:cubicBezTo>
                  <a:pt x="183" y="171"/>
                  <a:pt x="189" y="177"/>
                  <a:pt x="196" y="177"/>
                </a:cubicBezTo>
                <a:cubicBezTo>
                  <a:pt x="203" y="177"/>
                  <a:pt x="209" y="171"/>
                  <a:pt x="209" y="164"/>
                </a:cubicBezTo>
                <a:cubicBezTo>
                  <a:pt x="209" y="157"/>
                  <a:pt x="203" y="151"/>
                  <a:pt x="196" y="151"/>
                </a:cubicBezTo>
                <a:close/>
                <a:moveTo>
                  <a:pt x="73" y="124"/>
                </a:moveTo>
                <a:cubicBezTo>
                  <a:pt x="91" y="124"/>
                  <a:pt x="91" y="124"/>
                  <a:pt x="91" y="124"/>
                </a:cubicBezTo>
                <a:cubicBezTo>
                  <a:pt x="91" y="124"/>
                  <a:pt x="91" y="124"/>
                  <a:pt x="92" y="124"/>
                </a:cubicBezTo>
                <a:cubicBezTo>
                  <a:pt x="197" y="124"/>
                  <a:pt x="197" y="124"/>
                  <a:pt x="197" y="124"/>
                </a:cubicBezTo>
                <a:cubicBezTo>
                  <a:pt x="199" y="124"/>
                  <a:pt x="201" y="123"/>
                  <a:pt x="202" y="121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8" y="25"/>
                  <a:pt x="237" y="23"/>
                  <a:pt x="236" y="22"/>
                </a:cubicBezTo>
                <a:cubicBezTo>
                  <a:pt x="236" y="21"/>
                  <a:pt x="234" y="20"/>
                  <a:pt x="232" y="20"/>
                </a:cubicBezTo>
                <a:cubicBezTo>
                  <a:pt x="57" y="20"/>
                  <a:pt x="57" y="20"/>
                  <a:pt x="57" y="20"/>
                </a:cubicBezTo>
                <a:cubicBezTo>
                  <a:pt x="50" y="3"/>
                  <a:pt x="50" y="3"/>
                  <a:pt x="50" y="3"/>
                </a:cubicBezTo>
                <a:cubicBezTo>
                  <a:pt x="49" y="1"/>
                  <a:pt x="47" y="0"/>
                  <a:pt x="4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"/>
                  <a:pt x="2" y="10"/>
                  <a:pt x="5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65" y="114"/>
                  <a:pt x="59" y="120"/>
                  <a:pt x="59" y="128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59" y="140"/>
                  <a:pt x="65" y="146"/>
                  <a:pt x="73" y="146"/>
                </a:cubicBezTo>
                <a:cubicBezTo>
                  <a:pt x="218" y="146"/>
                  <a:pt x="218" y="146"/>
                  <a:pt x="218" y="146"/>
                </a:cubicBezTo>
                <a:cubicBezTo>
                  <a:pt x="221" y="146"/>
                  <a:pt x="223" y="144"/>
                  <a:pt x="223" y="141"/>
                </a:cubicBezTo>
                <a:cubicBezTo>
                  <a:pt x="223" y="138"/>
                  <a:pt x="221" y="136"/>
                  <a:pt x="218" y="136"/>
                </a:cubicBezTo>
                <a:cubicBezTo>
                  <a:pt x="73" y="136"/>
                  <a:pt x="73" y="136"/>
                  <a:pt x="73" y="136"/>
                </a:cubicBezTo>
                <a:cubicBezTo>
                  <a:pt x="72" y="136"/>
                  <a:pt x="71" y="136"/>
                  <a:pt x="70" y="135"/>
                </a:cubicBezTo>
                <a:cubicBezTo>
                  <a:pt x="69" y="134"/>
                  <a:pt x="69" y="133"/>
                  <a:pt x="69" y="132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69" y="126"/>
                  <a:pt x="71" y="124"/>
                  <a:pt x="73" y="124"/>
                </a:cubicBezTo>
                <a:close/>
                <a:moveTo>
                  <a:pt x="61" y="30"/>
                </a:moveTo>
                <a:cubicBezTo>
                  <a:pt x="225" y="30"/>
                  <a:pt x="225" y="30"/>
                  <a:pt x="225" y="30"/>
                </a:cubicBezTo>
                <a:cubicBezTo>
                  <a:pt x="194" y="114"/>
                  <a:pt x="194" y="114"/>
                  <a:pt x="194" y="114"/>
                </a:cubicBezTo>
                <a:cubicBezTo>
                  <a:pt x="194" y="114"/>
                  <a:pt x="194" y="114"/>
                  <a:pt x="194" y="114"/>
                </a:cubicBezTo>
                <a:cubicBezTo>
                  <a:pt x="194" y="114"/>
                  <a:pt x="194" y="114"/>
                  <a:pt x="193" y="114"/>
                </a:cubicBezTo>
                <a:cubicBezTo>
                  <a:pt x="95" y="114"/>
                  <a:pt x="95" y="114"/>
                  <a:pt x="95" y="114"/>
                </a:cubicBezTo>
                <a:lnTo>
                  <a:pt x="61" y="30"/>
                </a:lnTo>
                <a:close/>
              </a:path>
            </a:pathLst>
          </a:custGeom>
          <a:solidFill>
            <a:srgbClr val="F785A0"/>
          </a:solidFill>
          <a:ln>
            <a:solidFill>
              <a:srgbClr val="F785A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27" name="Freeform 27"/>
          <p:cNvSpPr>
            <a:spLocks noEditPoints="1"/>
          </p:cNvSpPr>
          <p:nvPr/>
        </p:nvSpPr>
        <p:spPr bwMode="auto">
          <a:xfrm>
            <a:off x="1796536" y="4391689"/>
            <a:ext cx="706038" cy="536436"/>
          </a:xfrm>
          <a:custGeom>
            <a:avLst/>
            <a:gdLst>
              <a:gd name="T0" fmla="*/ 118 w 237"/>
              <a:gd name="T1" fmla="*/ 0 h 180"/>
              <a:gd name="T2" fmla="*/ 0 w 237"/>
              <a:gd name="T3" fmla="*/ 117 h 180"/>
              <a:gd name="T4" fmla="*/ 97 w 237"/>
              <a:gd name="T5" fmla="*/ 158 h 180"/>
              <a:gd name="T6" fmla="*/ 137 w 237"/>
              <a:gd name="T7" fmla="*/ 159 h 180"/>
              <a:gd name="T8" fmla="*/ 215 w 237"/>
              <a:gd name="T9" fmla="*/ 144 h 180"/>
              <a:gd name="T10" fmla="*/ 237 w 237"/>
              <a:gd name="T11" fmla="*/ 98 h 180"/>
              <a:gd name="T12" fmla="*/ 90 w 237"/>
              <a:gd name="T13" fmla="*/ 151 h 180"/>
              <a:gd name="T14" fmla="*/ 35 w 237"/>
              <a:gd name="T15" fmla="*/ 139 h 180"/>
              <a:gd name="T16" fmla="*/ 41 w 237"/>
              <a:gd name="T17" fmla="*/ 125 h 180"/>
              <a:gd name="T18" fmla="*/ 48 w 237"/>
              <a:gd name="T19" fmla="*/ 118 h 180"/>
              <a:gd name="T20" fmla="*/ 57 w 237"/>
              <a:gd name="T21" fmla="*/ 115 h 180"/>
              <a:gd name="T22" fmla="*/ 69 w 237"/>
              <a:gd name="T23" fmla="*/ 114 h 180"/>
              <a:gd name="T24" fmla="*/ 79 w 237"/>
              <a:gd name="T25" fmla="*/ 118 h 180"/>
              <a:gd name="T26" fmla="*/ 86 w 237"/>
              <a:gd name="T27" fmla="*/ 125 h 180"/>
              <a:gd name="T28" fmla="*/ 91 w 237"/>
              <a:gd name="T29" fmla="*/ 147 h 180"/>
              <a:gd name="T30" fmla="*/ 150 w 237"/>
              <a:gd name="T31" fmla="*/ 149 h 180"/>
              <a:gd name="T32" fmla="*/ 155 w 237"/>
              <a:gd name="T33" fmla="*/ 125 h 180"/>
              <a:gd name="T34" fmla="*/ 162 w 237"/>
              <a:gd name="T35" fmla="*/ 118 h 180"/>
              <a:gd name="T36" fmla="*/ 172 w 237"/>
              <a:gd name="T37" fmla="*/ 114 h 180"/>
              <a:gd name="T38" fmla="*/ 188 w 237"/>
              <a:gd name="T39" fmla="*/ 116 h 180"/>
              <a:gd name="T40" fmla="*/ 197 w 237"/>
              <a:gd name="T41" fmla="*/ 121 h 180"/>
              <a:gd name="T42" fmla="*/ 203 w 237"/>
              <a:gd name="T43" fmla="*/ 129 h 180"/>
              <a:gd name="T44" fmla="*/ 228 w 237"/>
              <a:gd name="T45" fmla="*/ 117 h 180"/>
              <a:gd name="T46" fmla="*/ 207 w 237"/>
              <a:gd name="T47" fmla="*/ 120 h 180"/>
              <a:gd name="T48" fmla="*/ 203 w 237"/>
              <a:gd name="T49" fmla="*/ 115 h 180"/>
              <a:gd name="T50" fmla="*/ 198 w 237"/>
              <a:gd name="T51" fmla="*/ 111 h 180"/>
              <a:gd name="T52" fmla="*/ 195 w 237"/>
              <a:gd name="T53" fmla="*/ 109 h 180"/>
              <a:gd name="T54" fmla="*/ 187 w 237"/>
              <a:gd name="T55" fmla="*/ 106 h 180"/>
              <a:gd name="T56" fmla="*/ 170 w 237"/>
              <a:gd name="T57" fmla="*/ 106 h 180"/>
              <a:gd name="T58" fmla="*/ 163 w 237"/>
              <a:gd name="T59" fmla="*/ 108 h 180"/>
              <a:gd name="T60" fmla="*/ 157 w 237"/>
              <a:gd name="T61" fmla="*/ 111 h 180"/>
              <a:gd name="T62" fmla="*/ 148 w 237"/>
              <a:gd name="T63" fmla="*/ 119 h 180"/>
              <a:gd name="T64" fmla="*/ 140 w 237"/>
              <a:gd name="T65" fmla="*/ 142 h 180"/>
              <a:gd name="T66" fmla="*/ 106 w 237"/>
              <a:gd name="T67" fmla="*/ 151 h 180"/>
              <a:gd name="T68" fmla="*/ 97 w 237"/>
              <a:gd name="T69" fmla="*/ 125 h 180"/>
              <a:gd name="T70" fmla="*/ 93 w 237"/>
              <a:gd name="T71" fmla="*/ 119 h 180"/>
              <a:gd name="T72" fmla="*/ 87 w 237"/>
              <a:gd name="T73" fmla="*/ 114 h 180"/>
              <a:gd name="T74" fmla="*/ 83 w 237"/>
              <a:gd name="T75" fmla="*/ 111 h 180"/>
              <a:gd name="T76" fmla="*/ 77 w 237"/>
              <a:gd name="T77" fmla="*/ 108 h 180"/>
              <a:gd name="T78" fmla="*/ 71 w 237"/>
              <a:gd name="T79" fmla="*/ 106 h 180"/>
              <a:gd name="T80" fmla="*/ 54 w 237"/>
              <a:gd name="T81" fmla="*/ 106 h 180"/>
              <a:gd name="T82" fmla="*/ 53 w 237"/>
              <a:gd name="T83" fmla="*/ 106 h 180"/>
              <a:gd name="T84" fmla="*/ 45 w 237"/>
              <a:gd name="T85" fmla="*/ 109 h 180"/>
              <a:gd name="T86" fmla="*/ 43 w 237"/>
              <a:gd name="T87" fmla="*/ 111 h 180"/>
              <a:gd name="T88" fmla="*/ 38 w 237"/>
              <a:gd name="T89" fmla="*/ 115 h 180"/>
              <a:gd name="T90" fmla="*/ 34 w 237"/>
              <a:gd name="T91" fmla="*/ 120 h 180"/>
              <a:gd name="T92" fmla="*/ 30 w 237"/>
              <a:gd name="T93" fmla="*/ 125 h 180"/>
              <a:gd name="T94" fmla="*/ 9 w 237"/>
              <a:gd name="T95" fmla="*/ 117 h 180"/>
              <a:gd name="T96" fmla="*/ 47 w 237"/>
              <a:gd name="T97" fmla="*/ 75 h 180"/>
              <a:gd name="T98" fmla="*/ 210 w 237"/>
              <a:gd name="T99" fmla="*/ 79 h 180"/>
              <a:gd name="T100" fmla="*/ 118 w 237"/>
              <a:gd name="T101" fmla="*/ 26 h 180"/>
              <a:gd name="T102" fmla="*/ 167 w 237"/>
              <a:gd name="T103" fmla="*/ 79 h 180"/>
              <a:gd name="T104" fmla="*/ 75 w 237"/>
              <a:gd name="T105" fmla="*/ 7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7" h="180">
                <a:moveTo>
                  <a:pt x="235" y="86"/>
                </a:moveTo>
                <a:cubicBezTo>
                  <a:pt x="231" y="77"/>
                  <a:pt x="221" y="70"/>
                  <a:pt x="210" y="70"/>
                </a:cubicBezTo>
                <a:cubicBezTo>
                  <a:pt x="198" y="70"/>
                  <a:pt x="198" y="70"/>
                  <a:pt x="198" y="70"/>
                </a:cubicBezTo>
                <a:cubicBezTo>
                  <a:pt x="193" y="31"/>
                  <a:pt x="159" y="0"/>
                  <a:pt x="118" y="0"/>
                </a:cubicBezTo>
                <a:cubicBezTo>
                  <a:pt x="77" y="0"/>
                  <a:pt x="44" y="31"/>
                  <a:pt x="39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12" y="70"/>
                  <a:pt x="0" y="82"/>
                  <a:pt x="0" y="98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29"/>
                  <a:pt x="8" y="139"/>
                  <a:pt x="18" y="142"/>
                </a:cubicBezTo>
                <a:cubicBezTo>
                  <a:pt x="26" y="145"/>
                  <a:pt x="26" y="145"/>
                  <a:pt x="26" y="145"/>
                </a:cubicBezTo>
                <a:cubicBezTo>
                  <a:pt x="27" y="165"/>
                  <a:pt x="44" y="180"/>
                  <a:pt x="63" y="180"/>
                </a:cubicBezTo>
                <a:cubicBezTo>
                  <a:pt x="78" y="180"/>
                  <a:pt x="91" y="171"/>
                  <a:pt x="97" y="158"/>
                </a:cubicBezTo>
                <a:cubicBezTo>
                  <a:pt x="104" y="159"/>
                  <a:pt x="104" y="159"/>
                  <a:pt x="104" y="159"/>
                </a:cubicBezTo>
                <a:cubicBezTo>
                  <a:pt x="104" y="159"/>
                  <a:pt x="104" y="159"/>
                  <a:pt x="104" y="159"/>
                </a:cubicBezTo>
                <a:cubicBezTo>
                  <a:pt x="109" y="160"/>
                  <a:pt x="113" y="161"/>
                  <a:pt x="118" y="161"/>
                </a:cubicBezTo>
                <a:cubicBezTo>
                  <a:pt x="125" y="161"/>
                  <a:pt x="131" y="160"/>
                  <a:pt x="137" y="159"/>
                </a:cubicBezTo>
                <a:cubicBezTo>
                  <a:pt x="137" y="159"/>
                  <a:pt x="137" y="159"/>
                  <a:pt x="137" y="159"/>
                </a:cubicBezTo>
                <a:cubicBezTo>
                  <a:pt x="143" y="157"/>
                  <a:pt x="143" y="157"/>
                  <a:pt x="143" y="157"/>
                </a:cubicBezTo>
                <a:cubicBezTo>
                  <a:pt x="149" y="170"/>
                  <a:pt x="162" y="180"/>
                  <a:pt x="177" y="180"/>
                </a:cubicBezTo>
                <a:cubicBezTo>
                  <a:pt x="197" y="180"/>
                  <a:pt x="214" y="164"/>
                  <a:pt x="215" y="144"/>
                </a:cubicBezTo>
                <a:cubicBezTo>
                  <a:pt x="217" y="143"/>
                  <a:pt x="219" y="142"/>
                  <a:pt x="223" y="140"/>
                </a:cubicBezTo>
                <a:cubicBezTo>
                  <a:pt x="231" y="136"/>
                  <a:pt x="237" y="127"/>
                  <a:pt x="237" y="117"/>
                </a:cubicBezTo>
                <a:cubicBezTo>
                  <a:pt x="237" y="98"/>
                  <a:pt x="237" y="98"/>
                  <a:pt x="237" y="98"/>
                </a:cubicBezTo>
                <a:cubicBezTo>
                  <a:pt x="237" y="98"/>
                  <a:pt x="237" y="98"/>
                  <a:pt x="237" y="98"/>
                </a:cubicBezTo>
                <a:cubicBezTo>
                  <a:pt x="237" y="96"/>
                  <a:pt x="237" y="92"/>
                  <a:pt x="235" y="86"/>
                </a:cubicBezTo>
                <a:close/>
                <a:moveTo>
                  <a:pt x="91" y="147"/>
                </a:moveTo>
                <a:cubicBezTo>
                  <a:pt x="91" y="148"/>
                  <a:pt x="91" y="149"/>
                  <a:pt x="91" y="150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87" y="162"/>
                  <a:pt x="76" y="171"/>
                  <a:pt x="63" y="171"/>
                </a:cubicBezTo>
                <a:cubicBezTo>
                  <a:pt x="48" y="171"/>
                  <a:pt x="35" y="158"/>
                  <a:pt x="35" y="142"/>
                </a:cubicBezTo>
                <a:cubicBezTo>
                  <a:pt x="35" y="141"/>
                  <a:pt x="35" y="140"/>
                  <a:pt x="35" y="139"/>
                </a:cubicBezTo>
                <a:cubicBezTo>
                  <a:pt x="35" y="139"/>
                  <a:pt x="35" y="139"/>
                  <a:pt x="35" y="139"/>
                </a:cubicBezTo>
                <a:cubicBezTo>
                  <a:pt x="35" y="136"/>
                  <a:pt x="36" y="132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9" y="128"/>
                  <a:pt x="40" y="126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2" y="123"/>
                  <a:pt x="43" y="122"/>
                  <a:pt x="44" y="121"/>
                </a:cubicBezTo>
                <a:cubicBezTo>
                  <a:pt x="44" y="121"/>
                  <a:pt x="45" y="121"/>
                  <a:pt x="45" y="121"/>
                </a:cubicBezTo>
                <a:cubicBezTo>
                  <a:pt x="46" y="120"/>
                  <a:pt x="47" y="119"/>
                  <a:pt x="48" y="118"/>
                </a:cubicBezTo>
                <a:cubicBezTo>
                  <a:pt x="49" y="118"/>
                  <a:pt x="49" y="118"/>
                  <a:pt x="50" y="117"/>
                </a:cubicBezTo>
                <a:cubicBezTo>
                  <a:pt x="51" y="117"/>
                  <a:pt x="52" y="116"/>
                  <a:pt x="53" y="116"/>
                </a:cubicBezTo>
                <a:cubicBezTo>
                  <a:pt x="54" y="116"/>
                  <a:pt x="55" y="115"/>
                  <a:pt x="56" y="115"/>
                </a:cubicBezTo>
                <a:cubicBezTo>
                  <a:pt x="56" y="115"/>
                  <a:pt x="57" y="115"/>
                  <a:pt x="57" y="115"/>
                </a:cubicBezTo>
                <a:cubicBezTo>
                  <a:pt x="57" y="115"/>
                  <a:pt x="57" y="114"/>
                  <a:pt x="57" y="114"/>
                </a:cubicBezTo>
                <a:cubicBezTo>
                  <a:pt x="57" y="114"/>
                  <a:pt x="58" y="114"/>
                  <a:pt x="58" y="114"/>
                </a:cubicBezTo>
                <a:cubicBezTo>
                  <a:pt x="59" y="114"/>
                  <a:pt x="61" y="114"/>
                  <a:pt x="63" y="114"/>
                </a:cubicBezTo>
                <a:cubicBezTo>
                  <a:pt x="65" y="114"/>
                  <a:pt x="67" y="114"/>
                  <a:pt x="69" y="114"/>
                </a:cubicBezTo>
                <a:cubicBezTo>
                  <a:pt x="70" y="115"/>
                  <a:pt x="70" y="115"/>
                  <a:pt x="71" y="115"/>
                </a:cubicBezTo>
                <a:cubicBezTo>
                  <a:pt x="72" y="115"/>
                  <a:pt x="73" y="116"/>
                  <a:pt x="74" y="116"/>
                </a:cubicBezTo>
                <a:cubicBezTo>
                  <a:pt x="75" y="116"/>
                  <a:pt x="76" y="117"/>
                  <a:pt x="77" y="117"/>
                </a:cubicBezTo>
                <a:cubicBezTo>
                  <a:pt x="77" y="118"/>
                  <a:pt x="78" y="118"/>
                  <a:pt x="79" y="118"/>
                </a:cubicBezTo>
                <a:cubicBezTo>
                  <a:pt x="80" y="119"/>
                  <a:pt x="81" y="120"/>
                  <a:pt x="82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4" y="122"/>
                  <a:pt x="85" y="124"/>
                  <a:pt x="86" y="125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87" y="126"/>
                  <a:pt x="88" y="128"/>
                  <a:pt x="89" y="129"/>
                </a:cubicBezTo>
                <a:cubicBezTo>
                  <a:pt x="89" y="129"/>
                  <a:pt x="89" y="129"/>
                  <a:pt x="89" y="129"/>
                </a:cubicBezTo>
                <a:cubicBezTo>
                  <a:pt x="91" y="133"/>
                  <a:pt x="92" y="138"/>
                  <a:pt x="92" y="142"/>
                </a:cubicBezTo>
                <a:cubicBezTo>
                  <a:pt x="92" y="144"/>
                  <a:pt x="92" y="145"/>
                  <a:pt x="91" y="147"/>
                </a:cubicBezTo>
                <a:close/>
                <a:moveTo>
                  <a:pt x="177" y="171"/>
                </a:moveTo>
                <a:cubicBezTo>
                  <a:pt x="166" y="171"/>
                  <a:pt x="155" y="164"/>
                  <a:pt x="151" y="153"/>
                </a:cubicBezTo>
                <a:cubicBezTo>
                  <a:pt x="150" y="149"/>
                  <a:pt x="150" y="149"/>
                  <a:pt x="150" y="149"/>
                </a:cubicBezTo>
                <a:cubicBezTo>
                  <a:pt x="150" y="149"/>
                  <a:pt x="150" y="149"/>
                  <a:pt x="150" y="149"/>
                </a:cubicBezTo>
                <a:cubicBezTo>
                  <a:pt x="149" y="147"/>
                  <a:pt x="149" y="145"/>
                  <a:pt x="149" y="142"/>
                </a:cubicBezTo>
                <a:cubicBezTo>
                  <a:pt x="149" y="138"/>
                  <a:pt x="150" y="133"/>
                  <a:pt x="152" y="129"/>
                </a:cubicBezTo>
                <a:cubicBezTo>
                  <a:pt x="152" y="129"/>
                  <a:pt x="152" y="129"/>
                  <a:pt x="152" y="129"/>
                </a:cubicBezTo>
                <a:cubicBezTo>
                  <a:pt x="153" y="128"/>
                  <a:pt x="154" y="126"/>
                  <a:pt x="155" y="125"/>
                </a:cubicBezTo>
                <a:cubicBezTo>
                  <a:pt x="155" y="125"/>
                  <a:pt x="155" y="125"/>
                  <a:pt x="155" y="125"/>
                </a:cubicBezTo>
                <a:cubicBezTo>
                  <a:pt x="156" y="124"/>
                  <a:pt x="157" y="122"/>
                  <a:pt x="158" y="121"/>
                </a:cubicBezTo>
                <a:cubicBezTo>
                  <a:pt x="158" y="121"/>
                  <a:pt x="159" y="121"/>
                  <a:pt x="159" y="121"/>
                </a:cubicBezTo>
                <a:cubicBezTo>
                  <a:pt x="160" y="120"/>
                  <a:pt x="161" y="119"/>
                  <a:pt x="162" y="118"/>
                </a:cubicBezTo>
                <a:cubicBezTo>
                  <a:pt x="163" y="118"/>
                  <a:pt x="163" y="118"/>
                  <a:pt x="164" y="117"/>
                </a:cubicBezTo>
                <a:cubicBezTo>
                  <a:pt x="165" y="117"/>
                  <a:pt x="166" y="116"/>
                  <a:pt x="167" y="116"/>
                </a:cubicBezTo>
                <a:cubicBezTo>
                  <a:pt x="168" y="116"/>
                  <a:pt x="169" y="115"/>
                  <a:pt x="170" y="115"/>
                </a:cubicBezTo>
                <a:cubicBezTo>
                  <a:pt x="170" y="115"/>
                  <a:pt x="171" y="115"/>
                  <a:pt x="172" y="114"/>
                </a:cubicBezTo>
                <a:cubicBezTo>
                  <a:pt x="174" y="114"/>
                  <a:pt x="176" y="114"/>
                  <a:pt x="177" y="114"/>
                </a:cubicBezTo>
                <a:cubicBezTo>
                  <a:pt x="179" y="114"/>
                  <a:pt x="181" y="114"/>
                  <a:pt x="183" y="114"/>
                </a:cubicBezTo>
                <a:cubicBezTo>
                  <a:pt x="184" y="115"/>
                  <a:pt x="184" y="115"/>
                  <a:pt x="185" y="115"/>
                </a:cubicBezTo>
                <a:cubicBezTo>
                  <a:pt x="186" y="115"/>
                  <a:pt x="187" y="116"/>
                  <a:pt x="188" y="116"/>
                </a:cubicBezTo>
                <a:cubicBezTo>
                  <a:pt x="189" y="116"/>
                  <a:pt x="190" y="117"/>
                  <a:pt x="191" y="117"/>
                </a:cubicBezTo>
                <a:cubicBezTo>
                  <a:pt x="191" y="118"/>
                  <a:pt x="192" y="118"/>
                  <a:pt x="193" y="118"/>
                </a:cubicBezTo>
                <a:cubicBezTo>
                  <a:pt x="194" y="119"/>
                  <a:pt x="195" y="120"/>
                  <a:pt x="196" y="121"/>
                </a:cubicBezTo>
                <a:cubicBezTo>
                  <a:pt x="196" y="121"/>
                  <a:pt x="196" y="121"/>
                  <a:pt x="197" y="121"/>
                </a:cubicBezTo>
                <a:cubicBezTo>
                  <a:pt x="198" y="122"/>
                  <a:pt x="199" y="124"/>
                  <a:pt x="200" y="125"/>
                </a:cubicBezTo>
                <a:cubicBezTo>
                  <a:pt x="200" y="125"/>
                  <a:pt x="200" y="125"/>
                  <a:pt x="200" y="125"/>
                </a:cubicBezTo>
                <a:cubicBezTo>
                  <a:pt x="201" y="126"/>
                  <a:pt x="202" y="128"/>
                  <a:pt x="203" y="129"/>
                </a:cubicBezTo>
                <a:cubicBezTo>
                  <a:pt x="203" y="129"/>
                  <a:pt x="203" y="129"/>
                  <a:pt x="203" y="129"/>
                </a:cubicBezTo>
                <a:cubicBezTo>
                  <a:pt x="205" y="133"/>
                  <a:pt x="206" y="138"/>
                  <a:pt x="206" y="142"/>
                </a:cubicBezTo>
                <a:cubicBezTo>
                  <a:pt x="206" y="158"/>
                  <a:pt x="193" y="171"/>
                  <a:pt x="177" y="171"/>
                </a:cubicBezTo>
                <a:close/>
                <a:moveTo>
                  <a:pt x="228" y="98"/>
                </a:moveTo>
                <a:cubicBezTo>
                  <a:pt x="228" y="117"/>
                  <a:pt x="228" y="117"/>
                  <a:pt x="228" y="117"/>
                </a:cubicBezTo>
                <a:cubicBezTo>
                  <a:pt x="228" y="123"/>
                  <a:pt x="224" y="129"/>
                  <a:pt x="218" y="133"/>
                </a:cubicBezTo>
                <a:cubicBezTo>
                  <a:pt x="217" y="133"/>
                  <a:pt x="215" y="134"/>
                  <a:pt x="214" y="135"/>
                </a:cubicBezTo>
                <a:cubicBezTo>
                  <a:pt x="213" y="131"/>
                  <a:pt x="212" y="128"/>
                  <a:pt x="211" y="125"/>
                </a:cubicBezTo>
                <a:cubicBezTo>
                  <a:pt x="210" y="123"/>
                  <a:pt x="208" y="121"/>
                  <a:pt x="207" y="120"/>
                </a:cubicBezTo>
                <a:cubicBezTo>
                  <a:pt x="207" y="119"/>
                  <a:pt x="207" y="119"/>
                  <a:pt x="207" y="119"/>
                </a:cubicBezTo>
                <a:cubicBezTo>
                  <a:pt x="207" y="119"/>
                  <a:pt x="207" y="119"/>
                  <a:pt x="207" y="119"/>
                </a:cubicBezTo>
                <a:cubicBezTo>
                  <a:pt x="206" y="118"/>
                  <a:pt x="204" y="116"/>
                  <a:pt x="203" y="115"/>
                </a:cubicBezTo>
                <a:cubicBezTo>
                  <a:pt x="203" y="115"/>
                  <a:pt x="203" y="115"/>
                  <a:pt x="203" y="115"/>
                </a:cubicBezTo>
                <a:cubicBezTo>
                  <a:pt x="202" y="114"/>
                  <a:pt x="202" y="114"/>
                  <a:pt x="202" y="114"/>
                </a:cubicBezTo>
                <a:cubicBezTo>
                  <a:pt x="202" y="114"/>
                  <a:pt x="202" y="114"/>
                  <a:pt x="202" y="114"/>
                </a:cubicBezTo>
                <a:cubicBezTo>
                  <a:pt x="202" y="114"/>
                  <a:pt x="201" y="114"/>
                  <a:pt x="201" y="114"/>
                </a:cubicBezTo>
                <a:cubicBezTo>
                  <a:pt x="200" y="113"/>
                  <a:pt x="199" y="112"/>
                  <a:pt x="198" y="111"/>
                </a:cubicBezTo>
                <a:cubicBezTo>
                  <a:pt x="198" y="111"/>
                  <a:pt x="197" y="111"/>
                  <a:pt x="197" y="111"/>
                </a:cubicBezTo>
                <a:cubicBezTo>
                  <a:pt x="197" y="110"/>
                  <a:pt x="196" y="110"/>
                  <a:pt x="196" y="110"/>
                </a:cubicBezTo>
                <a:cubicBezTo>
                  <a:pt x="195" y="109"/>
                  <a:pt x="195" y="109"/>
                  <a:pt x="195" y="109"/>
                </a:cubicBezTo>
                <a:cubicBezTo>
                  <a:pt x="195" y="109"/>
                  <a:pt x="195" y="109"/>
                  <a:pt x="195" y="109"/>
                </a:cubicBezTo>
                <a:cubicBezTo>
                  <a:pt x="194" y="109"/>
                  <a:pt x="193" y="108"/>
                  <a:pt x="191" y="108"/>
                </a:cubicBezTo>
                <a:cubicBezTo>
                  <a:pt x="190" y="107"/>
                  <a:pt x="189" y="107"/>
                  <a:pt x="188" y="106"/>
                </a:cubicBezTo>
                <a:cubicBezTo>
                  <a:pt x="188" y="106"/>
                  <a:pt x="188" y="106"/>
                  <a:pt x="188" y="106"/>
                </a:cubicBezTo>
                <a:cubicBezTo>
                  <a:pt x="187" y="106"/>
                  <a:pt x="187" y="106"/>
                  <a:pt x="187" y="106"/>
                </a:cubicBezTo>
                <a:cubicBezTo>
                  <a:pt x="187" y="106"/>
                  <a:pt x="186" y="106"/>
                  <a:pt x="185" y="106"/>
                </a:cubicBezTo>
                <a:cubicBezTo>
                  <a:pt x="182" y="105"/>
                  <a:pt x="180" y="105"/>
                  <a:pt x="177" y="105"/>
                </a:cubicBezTo>
                <a:cubicBezTo>
                  <a:pt x="177" y="105"/>
                  <a:pt x="177" y="105"/>
                  <a:pt x="177" y="105"/>
                </a:cubicBezTo>
                <a:cubicBezTo>
                  <a:pt x="175" y="105"/>
                  <a:pt x="173" y="105"/>
                  <a:pt x="170" y="106"/>
                </a:cubicBezTo>
                <a:cubicBezTo>
                  <a:pt x="169" y="106"/>
                  <a:pt x="168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6" y="107"/>
                  <a:pt x="165" y="107"/>
                  <a:pt x="163" y="108"/>
                </a:cubicBezTo>
                <a:cubicBezTo>
                  <a:pt x="162" y="108"/>
                  <a:pt x="161" y="109"/>
                  <a:pt x="160" y="109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9" y="110"/>
                  <a:pt x="158" y="110"/>
                  <a:pt x="157" y="111"/>
                </a:cubicBezTo>
                <a:cubicBezTo>
                  <a:pt x="157" y="111"/>
                  <a:pt x="157" y="111"/>
                  <a:pt x="157" y="111"/>
                </a:cubicBezTo>
                <a:cubicBezTo>
                  <a:pt x="156" y="112"/>
                  <a:pt x="155" y="113"/>
                  <a:pt x="153" y="114"/>
                </a:cubicBezTo>
                <a:cubicBezTo>
                  <a:pt x="153" y="114"/>
                  <a:pt x="153" y="114"/>
                  <a:pt x="153" y="114"/>
                </a:cubicBezTo>
                <a:cubicBezTo>
                  <a:pt x="153" y="114"/>
                  <a:pt x="152" y="114"/>
                  <a:pt x="152" y="115"/>
                </a:cubicBezTo>
                <a:cubicBezTo>
                  <a:pt x="151" y="116"/>
                  <a:pt x="150" y="117"/>
                  <a:pt x="148" y="119"/>
                </a:cubicBezTo>
                <a:cubicBezTo>
                  <a:pt x="148" y="119"/>
                  <a:pt x="148" y="119"/>
                  <a:pt x="148" y="120"/>
                </a:cubicBezTo>
                <a:cubicBezTo>
                  <a:pt x="146" y="121"/>
                  <a:pt x="145" y="123"/>
                  <a:pt x="144" y="125"/>
                </a:cubicBezTo>
                <a:cubicBezTo>
                  <a:pt x="144" y="125"/>
                  <a:pt x="144" y="125"/>
                  <a:pt x="144" y="125"/>
                </a:cubicBezTo>
                <a:cubicBezTo>
                  <a:pt x="141" y="131"/>
                  <a:pt x="140" y="136"/>
                  <a:pt x="140" y="142"/>
                </a:cubicBezTo>
                <a:cubicBezTo>
                  <a:pt x="140" y="144"/>
                  <a:pt x="140" y="146"/>
                  <a:pt x="140" y="148"/>
                </a:cubicBezTo>
                <a:cubicBezTo>
                  <a:pt x="134" y="150"/>
                  <a:pt x="134" y="150"/>
                  <a:pt x="134" y="150"/>
                </a:cubicBezTo>
                <a:cubicBezTo>
                  <a:pt x="129" y="151"/>
                  <a:pt x="124" y="152"/>
                  <a:pt x="118" y="152"/>
                </a:cubicBezTo>
                <a:cubicBezTo>
                  <a:pt x="114" y="152"/>
                  <a:pt x="110" y="151"/>
                  <a:pt x="106" y="151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101" y="146"/>
                  <a:pt x="101" y="144"/>
                  <a:pt x="101" y="142"/>
                </a:cubicBezTo>
                <a:cubicBezTo>
                  <a:pt x="101" y="136"/>
                  <a:pt x="99" y="131"/>
                  <a:pt x="97" y="125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6" y="123"/>
                  <a:pt x="94" y="122"/>
                  <a:pt x="93" y="120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2" y="119"/>
                  <a:pt x="92" y="119"/>
                  <a:pt x="92" y="119"/>
                </a:cubicBezTo>
                <a:cubicBezTo>
                  <a:pt x="91" y="117"/>
                  <a:pt x="90" y="116"/>
                  <a:pt x="89" y="115"/>
                </a:cubicBezTo>
                <a:cubicBezTo>
                  <a:pt x="88" y="115"/>
                  <a:pt x="88" y="114"/>
                  <a:pt x="88" y="114"/>
                </a:cubicBezTo>
                <a:cubicBezTo>
                  <a:pt x="87" y="114"/>
                  <a:pt x="87" y="114"/>
                  <a:pt x="87" y="114"/>
                </a:cubicBezTo>
                <a:cubicBezTo>
                  <a:pt x="87" y="114"/>
                  <a:pt x="87" y="114"/>
                  <a:pt x="87" y="114"/>
                </a:cubicBezTo>
                <a:cubicBezTo>
                  <a:pt x="86" y="113"/>
                  <a:pt x="85" y="112"/>
                  <a:pt x="84" y="111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83" y="110"/>
                  <a:pt x="82" y="110"/>
                  <a:pt x="81" y="110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0" y="109"/>
                  <a:pt x="79" y="108"/>
                  <a:pt x="77" y="108"/>
                </a:cubicBezTo>
                <a:cubicBezTo>
                  <a:pt x="76" y="107"/>
                  <a:pt x="75" y="107"/>
                  <a:pt x="74" y="106"/>
                </a:cubicBezTo>
                <a:cubicBezTo>
                  <a:pt x="74" y="106"/>
                  <a:pt x="74" y="106"/>
                  <a:pt x="74" y="106"/>
                </a:cubicBezTo>
                <a:cubicBezTo>
                  <a:pt x="73" y="106"/>
                  <a:pt x="73" y="106"/>
                  <a:pt x="73" y="106"/>
                </a:cubicBezTo>
                <a:cubicBezTo>
                  <a:pt x="73" y="106"/>
                  <a:pt x="72" y="106"/>
                  <a:pt x="71" y="106"/>
                </a:cubicBezTo>
                <a:cubicBezTo>
                  <a:pt x="68" y="105"/>
                  <a:pt x="66" y="105"/>
                  <a:pt x="63" y="105"/>
                </a:cubicBezTo>
                <a:cubicBezTo>
                  <a:pt x="61" y="105"/>
                  <a:pt x="59" y="105"/>
                  <a:pt x="56" y="105"/>
                </a:cubicBezTo>
                <a:cubicBezTo>
                  <a:pt x="56" y="106"/>
                  <a:pt x="56" y="106"/>
                  <a:pt x="55" y="106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54" y="106"/>
                  <a:pt x="54" y="106"/>
                  <a:pt x="53" y="106"/>
                </a:cubicBezTo>
                <a:cubicBezTo>
                  <a:pt x="53" y="106"/>
                  <a:pt x="53" y="106"/>
                  <a:pt x="53" y="106"/>
                </a:cubicBezTo>
                <a:cubicBezTo>
                  <a:pt x="53" y="106"/>
                  <a:pt x="53" y="106"/>
                  <a:pt x="53" y="106"/>
                </a:cubicBezTo>
                <a:cubicBezTo>
                  <a:pt x="52" y="107"/>
                  <a:pt x="51" y="107"/>
                  <a:pt x="49" y="108"/>
                </a:cubicBezTo>
                <a:cubicBezTo>
                  <a:pt x="48" y="108"/>
                  <a:pt x="47" y="109"/>
                  <a:pt x="46" y="109"/>
                </a:cubicBezTo>
                <a:cubicBezTo>
                  <a:pt x="46" y="109"/>
                  <a:pt x="46" y="109"/>
                  <a:pt x="46" y="109"/>
                </a:cubicBezTo>
                <a:cubicBezTo>
                  <a:pt x="45" y="109"/>
                  <a:pt x="45" y="109"/>
                  <a:pt x="45" y="109"/>
                </a:cubicBezTo>
                <a:cubicBezTo>
                  <a:pt x="45" y="110"/>
                  <a:pt x="45" y="110"/>
                  <a:pt x="45" y="110"/>
                </a:cubicBezTo>
                <a:cubicBezTo>
                  <a:pt x="45" y="110"/>
                  <a:pt x="45" y="110"/>
                  <a:pt x="45" y="110"/>
                </a:cubicBezTo>
                <a:cubicBezTo>
                  <a:pt x="44" y="110"/>
                  <a:pt x="44" y="110"/>
                  <a:pt x="43" y="111"/>
                </a:cubicBezTo>
                <a:cubicBezTo>
                  <a:pt x="43" y="111"/>
                  <a:pt x="43" y="111"/>
                  <a:pt x="43" y="111"/>
                </a:cubicBezTo>
                <a:cubicBezTo>
                  <a:pt x="43" y="111"/>
                  <a:pt x="43" y="111"/>
                  <a:pt x="43" y="111"/>
                </a:cubicBezTo>
                <a:cubicBezTo>
                  <a:pt x="42" y="112"/>
                  <a:pt x="40" y="113"/>
                  <a:pt x="39" y="114"/>
                </a:cubicBezTo>
                <a:cubicBezTo>
                  <a:pt x="39" y="114"/>
                  <a:pt x="38" y="114"/>
                  <a:pt x="38" y="115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37" y="116"/>
                  <a:pt x="35" y="117"/>
                  <a:pt x="34" y="119"/>
                </a:cubicBezTo>
                <a:cubicBezTo>
                  <a:pt x="34" y="119"/>
                  <a:pt x="34" y="119"/>
                  <a:pt x="34" y="119"/>
                </a:cubicBezTo>
                <a:cubicBezTo>
                  <a:pt x="34" y="120"/>
                  <a:pt x="34" y="120"/>
                  <a:pt x="34" y="120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32" y="121"/>
                  <a:pt x="31" y="123"/>
                  <a:pt x="30" y="125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28" y="129"/>
                  <a:pt x="27" y="132"/>
                  <a:pt x="26" y="136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1" y="134"/>
                  <a:pt x="21" y="134"/>
                  <a:pt x="21" y="134"/>
                </a:cubicBezTo>
                <a:cubicBezTo>
                  <a:pt x="14" y="131"/>
                  <a:pt x="9" y="125"/>
                  <a:pt x="9" y="117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87"/>
                  <a:pt x="17" y="79"/>
                  <a:pt x="27" y="79"/>
                </a:cubicBezTo>
                <a:cubicBezTo>
                  <a:pt x="43" y="79"/>
                  <a:pt x="43" y="79"/>
                  <a:pt x="43" y="79"/>
                </a:cubicBezTo>
                <a:cubicBezTo>
                  <a:pt x="45" y="79"/>
                  <a:pt x="47" y="77"/>
                  <a:pt x="47" y="75"/>
                </a:cubicBezTo>
                <a:cubicBezTo>
                  <a:pt x="50" y="38"/>
                  <a:pt x="81" y="9"/>
                  <a:pt x="118" y="9"/>
                </a:cubicBezTo>
                <a:cubicBezTo>
                  <a:pt x="156" y="9"/>
                  <a:pt x="187" y="38"/>
                  <a:pt x="189" y="75"/>
                </a:cubicBezTo>
                <a:cubicBezTo>
                  <a:pt x="190" y="77"/>
                  <a:pt x="192" y="79"/>
                  <a:pt x="194" y="79"/>
                </a:cubicBezTo>
                <a:cubicBezTo>
                  <a:pt x="210" y="79"/>
                  <a:pt x="210" y="79"/>
                  <a:pt x="210" y="79"/>
                </a:cubicBezTo>
                <a:cubicBezTo>
                  <a:pt x="217" y="79"/>
                  <a:pt x="225" y="85"/>
                  <a:pt x="226" y="89"/>
                </a:cubicBezTo>
                <a:cubicBezTo>
                  <a:pt x="228" y="94"/>
                  <a:pt x="228" y="97"/>
                  <a:pt x="228" y="98"/>
                </a:cubicBezTo>
                <a:cubicBezTo>
                  <a:pt x="228" y="98"/>
                  <a:pt x="228" y="98"/>
                  <a:pt x="228" y="98"/>
                </a:cubicBezTo>
                <a:close/>
                <a:moveTo>
                  <a:pt x="118" y="26"/>
                </a:moveTo>
                <a:cubicBezTo>
                  <a:pt x="91" y="26"/>
                  <a:pt x="68" y="47"/>
                  <a:pt x="65" y="74"/>
                </a:cubicBezTo>
                <a:cubicBezTo>
                  <a:pt x="65" y="75"/>
                  <a:pt x="65" y="77"/>
                  <a:pt x="66" y="78"/>
                </a:cubicBezTo>
                <a:cubicBezTo>
                  <a:pt x="67" y="79"/>
                  <a:pt x="68" y="79"/>
                  <a:pt x="69" y="79"/>
                </a:cubicBezTo>
                <a:cubicBezTo>
                  <a:pt x="167" y="79"/>
                  <a:pt x="167" y="79"/>
                  <a:pt x="167" y="79"/>
                </a:cubicBezTo>
                <a:cubicBezTo>
                  <a:pt x="169" y="79"/>
                  <a:pt x="170" y="79"/>
                  <a:pt x="171" y="78"/>
                </a:cubicBezTo>
                <a:cubicBezTo>
                  <a:pt x="172" y="77"/>
                  <a:pt x="172" y="75"/>
                  <a:pt x="172" y="74"/>
                </a:cubicBezTo>
                <a:cubicBezTo>
                  <a:pt x="169" y="47"/>
                  <a:pt x="146" y="26"/>
                  <a:pt x="118" y="26"/>
                </a:cubicBezTo>
                <a:close/>
                <a:moveTo>
                  <a:pt x="75" y="70"/>
                </a:moveTo>
                <a:cubicBezTo>
                  <a:pt x="79" y="50"/>
                  <a:pt x="97" y="35"/>
                  <a:pt x="118" y="35"/>
                </a:cubicBezTo>
                <a:cubicBezTo>
                  <a:pt x="140" y="35"/>
                  <a:pt x="157" y="50"/>
                  <a:pt x="162" y="70"/>
                </a:cubicBezTo>
                <a:lnTo>
                  <a:pt x="75" y="70"/>
                </a:lnTo>
                <a:close/>
              </a:path>
            </a:pathLst>
          </a:custGeom>
          <a:solidFill>
            <a:srgbClr val="F785A0"/>
          </a:solidFill>
          <a:ln>
            <a:solidFill>
              <a:srgbClr val="F785A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28" name="Freeform 36"/>
          <p:cNvSpPr>
            <a:spLocks noEditPoints="1"/>
          </p:cNvSpPr>
          <p:nvPr/>
        </p:nvSpPr>
        <p:spPr bwMode="auto">
          <a:xfrm>
            <a:off x="1914526" y="1957915"/>
            <a:ext cx="508800" cy="590458"/>
          </a:xfrm>
          <a:custGeom>
            <a:avLst/>
            <a:gdLst>
              <a:gd name="T0" fmla="*/ 382 w 405"/>
              <a:gd name="T1" fmla="*/ 45 h 470"/>
              <a:gd name="T2" fmla="*/ 382 w 405"/>
              <a:gd name="T3" fmla="*/ 446 h 470"/>
              <a:gd name="T4" fmla="*/ 24 w 405"/>
              <a:gd name="T5" fmla="*/ 446 h 470"/>
              <a:gd name="T6" fmla="*/ 24 w 405"/>
              <a:gd name="T7" fmla="*/ 45 h 470"/>
              <a:gd name="T8" fmla="*/ 0 w 405"/>
              <a:gd name="T9" fmla="*/ 45 h 470"/>
              <a:gd name="T10" fmla="*/ 0 w 405"/>
              <a:gd name="T11" fmla="*/ 470 h 470"/>
              <a:gd name="T12" fmla="*/ 405 w 405"/>
              <a:gd name="T13" fmla="*/ 470 h 470"/>
              <a:gd name="T14" fmla="*/ 405 w 405"/>
              <a:gd name="T15" fmla="*/ 45 h 470"/>
              <a:gd name="T16" fmla="*/ 382 w 405"/>
              <a:gd name="T17" fmla="*/ 45 h 470"/>
              <a:gd name="T18" fmla="*/ 71 w 405"/>
              <a:gd name="T19" fmla="*/ 0 h 470"/>
              <a:gd name="T20" fmla="*/ 48 w 405"/>
              <a:gd name="T21" fmla="*/ 0 h 470"/>
              <a:gd name="T22" fmla="*/ 48 w 405"/>
              <a:gd name="T23" fmla="*/ 86 h 470"/>
              <a:gd name="T24" fmla="*/ 71 w 405"/>
              <a:gd name="T25" fmla="*/ 86 h 470"/>
              <a:gd name="T26" fmla="*/ 71 w 405"/>
              <a:gd name="T27" fmla="*/ 0 h 470"/>
              <a:gd name="T28" fmla="*/ 128 w 405"/>
              <a:gd name="T29" fmla="*/ 0 h 470"/>
              <a:gd name="T30" fmla="*/ 104 w 405"/>
              <a:gd name="T31" fmla="*/ 0 h 470"/>
              <a:gd name="T32" fmla="*/ 104 w 405"/>
              <a:gd name="T33" fmla="*/ 86 h 470"/>
              <a:gd name="T34" fmla="*/ 128 w 405"/>
              <a:gd name="T35" fmla="*/ 86 h 470"/>
              <a:gd name="T36" fmla="*/ 128 w 405"/>
              <a:gd name="T37" fmla="*/ 0 h 470"/>
              <a:gd name="T38" fmla="*/ 185 w 405"/>
              <a:gd name="T39" fmla="*/ 0 h 470"/>
              <a:gd name="T40" fmla="*/ 164 w 405"/>
              <a:gd name="T41" fmla="*/ 0 h 470"/>
              <a:gd name="T42" fmla="*/ 164 w 405"/>
              <a:gd name="T43" fmla="*/ 86 h 470"/>
              <a:gd name="T44" fmla="*/ 185 w 405"/>
              <a:gd name="T45" fmla="*/ 86 h 470"/>
              <a:gd name="T46" fmla="*/ 185 w 405"/>
              <a:gd name="T47" fmla="*/ 0 h 470"/>
              <a:gd name="T48" fmla="*/ 244 w 405"/>
              <a:gd name="T49" fmla="*/ 0 h 470"/>
              <a:gd name="T50" fmla="*/ 221 w 405"/>
              <a:gd name="T51" fmla="*/ 0 h 470"/>
              <a:gd name="T52" fmla="*/ 221 w 405"/>
              <a:gd name="T53" fmla="*/ 86 h 470"/>
              <a:gd name="T54" fmla="*/ 244 w 405"/>
              <a:gd name="T55" fmla="*/ 86 h 470"/>
              <a:gd name="T56" fmla="*/ 244 w 405"/>
              <a:gd name="T57" fmla="*/ 0 h 470"/>
              <a:gd name="T58" fmla="*/ 301 w 405"/>
              <a:gd name="T59" fmla="*/ 0 h 470"/>
              <a:gd name="T60" fmla="*/ 277 w 405"/>
              <a:gd name="T61" fmla="*/ 0 h 470"/>
              <a:gd name="T62" fmla="*/ 277 w 405"/>
              <a:gd name="T63" fmla="*/ 86 h 470"/>
              <a:gd name="T64" fmla="*/ 301 w 405"/>
              <a:gd name="T65" fmla="*/ 86 h 470"/>
              <a:gd name="T66" fmla="*/ 301 w 405"/>
              <a:gd name="T67" fmla="*/ 0 h 470"/>
              <a:gd name="T68" fmla="*/ 358 w 405"/>
              <a:gd name="T69" fmla="*/ 0 h 470"/>
              <a:gd name="T70" fmla="*/ 334 w 405"/>
              <a:gd name="T71" fmla="*/ 0 h 470"/>
              <a:gd name="T72" fmla="*/ 334 w 405"/>
              <a:gd name="T73" fmla="*/ 86 h 470"/>
              <a:gd name="T74" fmla="*/ 358 w 405"/>
              <a:gd name="T75" fmla="*/ 86 h 470"/>
              <a:gd name="T76" fmla="*/ 358 w 405"/>
              <a:gd name="T77" fmla="*/ 0 h 470"/>
              <a:gd name="T78" fmla="*/ 145 w 405"/>
              <a:gd name="T79" fmla="*/ 218 h 470"/>
              <a:gd name="T80" fmla="*/ 145 w 405"/>
              <a:gd name="T81" fmla="*/ 373 h 470"/>
              <a:gd name="T82" fmla="*/ 168 w 405"/>
              <a:gd name="T83" fmla="*/ 373 h 470"/>
              <a:gd name="T84" fmla="*/ 168 w 405"/>
              <a:gd name="T85" fmla="*/ 162 h 470"/>
              <a:gd name="T86" fmla="*/ 102 w 405"/>
              <a:gd name="T87" fmla="*/ 228 h 470"/>
              <a:gd name="T88" fmla="*/ 119 w 405"/>
              <a:gd name="T89" fmla="*/ 245 h 470"/>
              <a:gd name="T90" fmla="*/ 145 w 405"/>
              <a:gd name="T91" fmla="*/ 218 h 470"/>
              <a:gd name="T92" fmla="*/ 237 w 405"/>
              <a:gd name="T93" fmla="*/ 245 h 470"/>
              <a:gd name="T94" fmla="*/ 237 w 405"/>
              <a:gd name="T95" fmla="*/ 245 h 470"/>
              <a:gd name="T96" fmla="*/ 237 w 405"/>
              <a:gd name="T97" fmla="*/ 245 h 470"/>
              <a:gd name="T98" fmla="*/ 237 w 405"/>
              <a:gd name="T99" fmla="*/ 245 h 470"/>
              <a:gd name="T100" fmla="*/ 287 w 405"/>
              <a:gd name="T101" fmla="*/ 373 h 470"/>
              <a:gd name="T102" fmla="*/ 287 w 405"/>
              <a:gd name="T103" fmla="*/ 162 h 470"/>
              <a:gd name="T104" fmla="*/ 221 w 405"/>
              <a:gd name="T105" fmla="*/ 228 h 470"/>
              <a:gd name="T106" fmla="*/ 237 w 405"/>
              <a:gd name="T107" fmla="*/ 245 h 470"/>
              <a:gd name="T108" fmla="*/ 263 w 405"/>
              <a:gd name="T109" fmla="*/ 218 h 470"/>
              <a:gd name="T110" fmla="*/ 263 w 405"/>
              <a:gd name="T111" fmla="*/ 373 h 470"/>
              <a:gd name="T112" fmla="*/ 287 w 405"/>
              <a:gd name="T113" fmla="*/ 373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5" h="470">
                <a:moveTo>
                  <a:pt x="382" y="45"/>
                </a:moveTo>
                <a:lnTo>
                  <a:pt x="382" y="446"/>
                </a:lnTo>
                <a:lnTo>
                  <a:pt x="24" y="446"/>
                </a:lnTo>
                <a:lnTo>
                  <a:pt x="24" y="45"/>
                </a:lnTo>
                <a:lnTo>
                  <a:pt x="0" y="45"/>
                </a:lnTo>
                <a:lnTo>
                  <a:pt x="0" y="470"/>
                </a:lnTo>
                <a:lnTo>
                  <a:pt x="405" y="470"/>
                </a:lnTo>
                <a:lnTo>
                  <a:pt x="405" y="45"/>
                </a:lnTo>
                <a:lnTo>
                  <a:pt x="382" y="45"/>
                </a:lnTo>
                <a:close/>
                <a:moveTo>
                  <a:pt x="71" y="0"/>
                </a:moveTo>
                <a:lnTo>
                  <a:pt x="48" y="0"/>
                </a:lnTo>
                <a:lnTo>
                  <a:pt x="48" y="86"/>
                </a:lnTo>
                <a:lnTo>
                  <a:pt x="71" y="86"/>
                </a:lnTo>
                <a:lnTo>
                  <a:pt x="71" y="0"/>
                </a:lnTo>
                <a:close/>
                <a:moveTo>
                  <a:pt x="128" y="0"/>
                </a:moveTo>
                <a:lnTo>
                  <a:pt x="104" y="0"/>
                </a:lnTo>
                <a:lnTo>
                  <a:pt x="104" y="86"/>
                </a:lnTo>
                <a:lnTo>
                  <a:pt x="128" y="86"/>
                </a:lnTo>
                <a:lnTo>
                  <a:pt x="128" y="0"/>
                </a:lnTo>
                <a:close/>
                <a:moveTo>
                  <a:pt x="185" y="0"/>
                </a:moveTo>
                <a:lnTo>
                  <a:pt x="164" y="0"/>
                </a:lnTo>
                <a:lnTo>
                  <a:pt x="164" y="86"/>
                </a:lnTo>
                <a:lnTo>
                  <a:pt x="185" y="86"/>
                </a:lnTo>
                <a:lnTo>
                  <a:pt x="185" y="0"/>
                </a:lnTo>
                <a:close/>
                <a:moveTo>
                  <a:pt x="244" y="0"/>
                </a:moveTo>
                <a:lnTo>
                  <a:pt x="221" y="0"/>
                </a:lnTo>
                <a:lnTo>
                  <a:pt x="221" y="86"/>
                </a:lnTo>
                <a:lnTo>
                  <a:pt x="244" y="86"/>
                </a:lnTo>
                <a:lnTo>
                  <a:pt x="244" y="0"/>
                </a:lnTo>
                <a:close/>
                <a:moveTo>
                  <a:pt x="301" y="0"/>
                </a:moveTo>
                <a:lnTo>
                  <a:pt x="277" y="0"/>
                </a:lnTo>
                <a:lnTo>
                  <a:pt x="277" y="86"/>
                </a:lnTo>
                <a:lnTo>
                  <a:pt x="301" y="86"/>
                </a:lnTo>
                <a:lnTo>
                  <a:pt x="301" y="0"/>
                </a:lnTo>
                <a:close/>
                <a:moveTo>
                  <a:pt x="358" y="0"/>
                </a:moveTo>
                <a:lnTo>
                  <a:pt x="334" y="0"/>
                </a:lnTo>
                <a:lnTo>
                  <a:pt x="334" y="86"/>
                </a:lnTo>
                <a:lnTo>
                  <a:pt x="358" y="86"/>
                </a:lnTo>
                <a:lnTo>
                  <a:pt x="358" y="0"/>
                </a:lnTo>
                <a:close/>
                <a:moveTo>
                  <a:pt x="145" y="218"/>
                </a:moveTo>
                <a:lnTo>
                  <a:pt x="145" y="373"/>
                </a:lnTo>
                <a:lnTo>
                  <a:pt x="168" y="373"/>
                </a:lnTo>
                <a:lnTo>
                  <a:pt x="168" y="162"/>
                </a:lnTo>
                <a:lnTo>
                  <a:pt x="102" y="228"/>
                </a:lnTo>
                <a:lnTo>
                  <a:pt x="119" y="245"/>
                </a:lnTo>
                <a:lnTo>
                  <a:pt x="145" y="218"/>
                </a:lnTo>
                <a:close/>
                <a:moveTo>
                  <a:pt x="237" y="245"/>
                </a:moveTo>
                <a:lnTo>
                  <a:pt x="237" y="245"/>
                </a:lnTo>
                <a:lnTo>
                  <a:pt x="237" y="245"/>
                </a:lnTo>
                <a:lnTo>
                  <a:pt x="237" y="245"/>
                </a:lnTo>
                <a:close/>
                <a:moveTo>
                  <a:pt x="287" y="373"/>
                </a:moveTo>
                <a:lnTo>
                  <a:pt x="287" y="162"/>
                </a:lnTo>
                <a:lnTo>
                  <a:pt x="221" y="228"/>
                </a:lnTo>
                <a:lnTo>
                  <a:pt x="237" y="245"/>
                </a:lnTo>
                <a:lnTo>
                  <a:pt x="263" y="218"/>
                </a:lnTo>
                <a:lnTo>
                  <a:pt x="263" y="373"/>
                </a:lnTo>
                <a:lnTo>
                  <a:pt x="287" y="373"/>
                </a:lnTo>
                <a:close/>
              </a:path>
            </a:pathLst>
          </a:custGeom>
          <a:solidFill>
            <a:srgbClr val="F785A0"/>
          </a:solidFill>
          <a:ln>
            <a:solidFill>
              <a:srgbClr val="F785A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35" name="Rectangle 15"/>
          <p:cNvSpPr/>
          <p:nvPr/>
        </p:nvSpPr>
        <p:spPr>
          <a:xfrm>
            <a:off x="3055215" y="1890794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6" name="Rectangle 20"/>
          <p:cNvSpPr/>
          <p:nvPr/>
        </p:nvSpPr>
        <p:spPr>
          <a:xfrm>
            <a:off x="2855640" y="2230297"/>
            <a:ext cx="2721121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en-US" altLang="zh-CN" sz="1200" spc="-30" dirty="0" smtClean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7" name="Rectangle 15"/>
          <p:cNvSpPr/>
          <p:nvPr/>
        </p:nvSpPr>
        <p:spPr>
          <a:xfrm>
            <a:off x="3055215" y="3188378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8" name="Rectangle 20"/>
          <p:cNvSpPr/>
          <p:nvPr/>
        </p:nvSpPr>
        <p:spPr>
          <a:xfrm>
            <a:off x="2855640" y="3527881"/>
            <a:ext cx="2721121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en-US" altLang="zh-CN" sz="1200" spc="-30" dirty="0" smtClean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9" name="Rectangle 15"/>
          <p:cNvSpPr/>
          <p:nvPr/>
        </p:nvSpPr>
        <p:spPr>
          <a:xfrm>
            <a:off x="3058790" y="4371676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40" name="Rectangle 20"/>
          <p:cNvSpPr/>
          <p:nvPr/>
        </p:nvSpPr>
        <p:spPr>
          <a:xfrm>
            <a:off x="2859215" y="4711179"/>
            <a:ext cx="2721121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en-US" altLang="zh-CN" sz="1200" spc="-30" dirty="0" smtClean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465" y="3179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  <a:sym typeface="微软雅黑"/>
              </a:rPr>
              <a:t>添加标题信息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Arial" panose="020B0604020202020204" pitchFamily="34" charset="0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18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6" grpId="0"/>
      <p:bldP spid="117" grpId="0"/>
      <p:bldP spid="118" grpId="0"/>
      <p:bldP spid="119" grpId="0"/>
      <p:bldP spid="26" grpId="0" animBg="1"/>
      <p:bldP spid="27" grpId="0" animBg="1"/>
      <p:bldP spid="28" grpId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246471" y="1355112"/>
            <a:ext cx="2646205" cy="4353050"/>
            <a:chOff x="8398768" y="1784207"/>
            <a:chExt cx="2646205" cy="4353050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23" name="组合 22"/>
            <p:cNvGrpSpPr/>
            <p:nvPr/>
          </p:nvGrpSpPr>
          <p:grpSpPr>
            <a:xfrm>
              <a:off x="9538148" y="3015448"/>
              <a:ext cx="1506825" cy="1192719"/>
              <a:chOff x="9538148" y="3015448"/>
              <a:chExt cx="1506825" cy="1192719"/>
            </a:xfrm>
            <a:grpFill/>
          </p:grpSpPr>
          <p:sp>
            <p:nvSpPr>
              <p:cNvPr id="63" name="Freeform 14"/>
              <p:cNvSpPr>
                <a:spLocks/>
              </p:cNvSpPr>
              <p:nvPr/>
            </p:nvSpPr>
            <p:spPr bwMode="auto">
              <a:xfrm>
                <a:off x="9538148" y="3015448"/>
                <a:ext cx="1506825" cy="1192719"/>
              </a:xfrm>
              <a:custGeom>
                <a:avLst/>
                <a:gdLst>
                  <a:gd name="T0" fmla="*/ 428 w 429"/>
                  <a:gd name="T1" fmla="*/ 0 h 340"/>
                  <a:gd name="T2" fmla="*/ 287 w 429"/>
                  <a:gd name="T3" fmla="*/ 100 h 340"/>
                  <a:gd name="T4" fmla="*/ 176 w 429"/>
                  <a:gd name="T5" fmla="*/ 52 h 340"/>
                  <a:gd name="T6" fmla="*/ 79 w 429"/>
                  <a:gd name="T7" fmla="*/ 151 h 340"/>
                  <a:gd name="T8" fmla="*/ 26 w 429"/>
                  <a:gd name="T9" fmla="*/ 179 h 340"/>
                  <a:gd name="T10" fmla="*/ 0 w 429"/>
                  <a:gd name="T11" fmla="*/ 197 h 340"/>
                  <a:gd name="T12" fmla="*/ 85 w 429"/>
                  <a:gd name="T13" fmla="*/ 339 h 340"/>
                  <a:gd name="T14" fmla="*/ 224 w 429"/>
                  <a:gd name="T15" fmla="*/ 340 h 340"/>
                  <a:gd name="T16" fmla="*/ 251 w 429"/>
                  <a:gd name="T17" fmla="*/ 323 h 340"/>
                  <a:gd name="T18" fmla="*/ 429 w 429"/>
                  <a:gd name="T19" fmla="*/ 24 h 340"/>
                  <a:gd name="T20" fmla="*/ 428 w 429"/>
                  <a:gd name="T21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9" h="340">
                    <a:moveTo>
                      <a:pt x="428" y="0"/>
                    </a:moveTo>
                    <a:cubicBezTo>
                      <a:pt x="287" y="100"/>
                      <a:pt x="287" y="100"/>
                      <a:pt x="287" y="100"/>
                    </a:cubicBezTo>
                    <a:cubicBezTo>
                      <a:pt x="176" y="52"/>
                      <a:pt x="176" y="52"/>
                      <a:pt x="176" y="52"/>
                    </a:cubicBezTo>
                    <a:cubicBezTo>
                      <a:pt x="167" y="99"/>
                      <a:pt x="134" y="124"/>
                      <a:pt x="79" y="151"/>
                    </a:cubicBezTo>
                    <a:cubicBezTo>
                      <a:pt x="62" y="159"/>
                      <a:pt x="44" y="168"/>
                      <a:pt x="26" y="179"/>
                    </a:cubicBezTo>
                    <a:cubicBezTo>
                      <a:pt x="17" y="185"/>
                      <a:pt x="8" y="191"/>
                      <a:pt x="0" y="197"/>
                    </a:cubicBezTo>
                    <a:cubicBezTo>
                      <a:pt x="85" y="339"/>
                      <a:pt x="85" y="339"/>
                      <a:pt x="85" y="339"/>
                    </a:cubicBezTo>
                    <a:cubicBezTo>
                      <a:pt x="224" y="340"/>
                      <a:pt x="224" y="340"/>
                      <a:pt x="224" y="340"/>
                    </a:cubicBezTo>
                    <a:cubicBezTo>
                      <a:pt x="232" y="334"/>
                      <a:pt x="240" y="328"/>
                      <a:pt x="251" y="323"/>
                    </a:cubicBezTo>
                    <a:cubicBezTo>
                      <a:pt x="359" y="266"/>
                      <a:pt x="429" y="156"/>
                      <a:pt x="429" y="24"/>
                    </a:cubicBezTo>
                    <a:cubicBezTo>
                      <a:pt x="429" y="16"/>
                      <a:pt x="428" y="8"/>
                      <a:pt x="4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grpSp>
            <p:nvGrpSpPr>
              <p:cNvPr id="64" name="组合 63"/>
              <p:cNvGrpSpPr/>
              <p:nvPr/>
            </p:nvGrpSpPr>
            <p:grpSpPr>
              <a:xfrm>
                <a:off x="10006100" y="3515388"/>
                <a:ext cx="554106" cy="402446"/>
                <a:chOff x="4456113" y="69850"/>
                <a:chExt cx="1038225" cy="754063"/>
              </a:xfrm>
              <a:grpFill/>
            </p:grpSpPr>
            <p:sp>
              <p:nvSpPr>
                <p:cNvPr id="65" name="Freeform 19"/>
                <p:cNvSpPr>
                  <a:spLocks noEditPoints="1"/>
                </p:cNvSpPr>
                <p:nvPr/>
              </p:nvSpPr>
              <p:spPr bwMode="auto">
                <a:xfrm>
                  <a:off x="4832351" y="69850"/>
                  <a:ext cx="285750" cy="287338"/>
                </a:xfrm>
                <a:custGeom>
                  <a:avLst/>
                  <a:gdLst>
                    <a:gd name="T0" fmla="*/ 0 w 76"/>
                    <a:gd name="T1" fmla="*/ 38 h 76"/>
                    <a:gd name="T2" fmla="*/ 38 w 76"/>
                    <a:gd name="T3" fmla="*/ 0 h 76"/>
                    <a:gd name="T4" fmla="*/ 38 w 76"/>
                    <a:gd name="T5" fmla="*/ 0 h 76"/>
                    <a:gd name="T6" fmla="*/ 76 w 76"/>
                    <a:gd name="T7" fmla="*/ 38 h 76"/>
                    <a:gd name="T8" fmla="*/ 76 w 76"/>
                    <a:gd name="T9" fmla="*/ 38 h 76"/>
                    <a:gd name="T10" fmla="*/ 38 w 76"/>
                    <a:gd name="T11" fmla="*/ 76 h 76"/>
                    <a:gd name="T12" fmla="*/ 38 w 76"/>
                    <a:gd name="T13" fmla="*/ 76 h 76"/>
                    <a:gd name="T14" fmla="*/ 0 w 76"/>
                    <a:gd name="T15" fmla="*/ 38 h 76"/>
                    <a:gd name="T16" fmla="*/ 9 w 76"/>
                    <a:gd name="T17" fmla="*/ 38 h 76"/>
                    <a:gd name="T18" fmla="*/ 38 w 76"/>
                    <a:gd name="T19" fmla="*/ 67 h 76"/>
                    <a:gd name="T20" fmla="*/ 38 w 76"/>
                    <a:gd name="T21" fmla="*/ 67 h 76"/>
                    <a:gd name="T22" fmla="*/ 67 w 76"/>
                    <a:gd name="T23" fmla="*/ 38 h 76"/>
                    <a:gd name="T24" fmla="*/ 67 w 76"/>
                    <a:gd name="T25" fmla="*/ 38 h 76"/>
                    <a:gd name="T26" fmla="*/ 38 w 76"/>
                    <a:gd name="T27" fmla="*/ 9 h 76"/>
                    <a:gd name="T28" fmla="*/ 38 w 76"/>
                    <a:gd name="T29" fmla="*/ 9 h 76"/>
                    <a:gd name="T30" fmla="*/ 9 w 76"/>
                    <a:gd name="T31" fmla="*/ 38 h 76"/>
                    <a:gd name="T32" fmla="*/ 9 w 76"/>
                    <a:gd name="T33" fmla="*/ 38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6" h="76">
                      <a:moveTo>
                        <a:pt x="0" y="38"/>
                      </a:moveTo>
                      <a:cubicBezTo>
                        <a:pt x="0" y="17"/>
                        <a:pt x="17" y="0"/>
                        <a:pt x="38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59" y="0"/>
                        <a:pt x="76" y="17"/>
                        <a:pt x="76" y="38"/>
                      </a:cubicBezTo>
                      <a:cubicBezTo>
                        <a:pt x="76" y="38"/>
                        <a:pt x="76" y="38"/>
                        <a:pt x="76" y="38"/>
                      </a:cubicBezTo>
                      <a:cubicBezTo>
                        <a:pt x="76" y="59"/>
                        <a:pt x="59" y="76"/>
                        <a:pt x="38" y="76"/>
                      </a:cubicBez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17" y="76"/>
                        <a:pt x="0" y="59"/>
                        <a:pt x="0" y="38"/>
                      </a:cubicBezTo>
                      <a:close/>
                      <a:moveTo>
                        <a:pt x="9" y="38"/>
                      </a:moveTo>
                      <a:cubicBezTo>
                        <a:pt x="9" y="54"/>
                        <a:pt x="22" y="67"/>
                        <a:pt x="38" y="67"/>
                      </a:cubicBezTo>
                      <a:cubicBezTo>
                        <a:pt x="38" y="67"/>
                        <a:pt x="38" y="67"/>
                        <a:pt x="38" y="67"/>
                      </a:cubicBezTo>
                      <a:cubicBezTo>
                        <a:pt x="54" y="67"/>
                        <a:pt x="67" y="54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7" y="22"/>
                        <a:pt x="54" y="9"/>
                        <a:pt x="38" y="9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22" y="9"/>
                        <a:pt x="9" y="22"/>
                        <a:pt x="9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66" name="Freeform 20"/>
                <p:cNvSpPr>
                  <a:spLocks noEditPoints="1"/>
                </p:cNvSpPr>
                <p:nvPr/>
              </p:nvSpPr>
              <p:spPr bwMode="auto">
                <a:xfrm>
                  <a:off x="4456113" y="533400"/>
                  <a:ext cx="285750" cy="290513"/>
                </a:xfrm>
                <a:custGeom>
                  <a:avLst/>
                  <a:gdLst>
                    <a:gd name="T0" fmla="*/ 0 w 76"/>
                    <a:gd name="T1" fmla="*/ 38 h 77"/>
                    <a:gd name="T2" fmla="*/ 38 w 76"/>
                    <a:gd name="T3" fmla="*/ 0 h 77"/>
                    <a:gd name="T4" fmla="*/ 38 w 76"/>
                    <a:gd name="T5" fmla="*/ 0 h 77"/>
                    <a:gd name="T6" fmla="*/ 76 w 76"/>
                    <a:gd name="T7" fmla="*/ 38 h 77"/>
                    <a:gd name="T8" fmla="*/ 76 w 76"/>
                    <a:gd name="T9" fmla="*/ 38 h 77"/>
                    <a:gd name="T10" fmla="*/ 38 w 76"/>
                    <a:gd name="T11" fmla="*/ 77 h 77"/>
                    <a:gd name="T12" fmla="*/ 38 w 76"/>
                    <a:gd name="T13" fmla="*/ 77 h 77"/>
                    <a:gd name="T14" fmla="*/ 0 w 76"/>
                    <a:gd name="T15" fmla="*/ 38 h 77"/>
                    <a:gd name="T16" fmla="*/ 9 w 76"/>
                    <a:gd name="T17" fmla="*/ 38 h 77"/>
                    <a:gd name="T18" fmla="*/ 38 w 76"/>
                    <a:gd name="T19" fmla="*/ 67 h 77"/>
                    <a:gd name="T20" fmla="*/ 38 w 76"/>
                    <a:gd name="T21" fmla="*/ 67 h 77"/>
                    <a:gd name="T22" fmla="*/ 67 w 76"/>
                    <a:gd name="T23" fmla="*/ 38 h 77"/>
                    <a:gd name="T24" fmla="*/ 67 w 76"/>
                    <a:gd name="T25" fmla="*/ 38 h 77"/>
                    <a:gd name="T26" fmla="*/ 38 w 76"/>
                    <a:gd name="T27" fmla="*/ 10 h 77"/>
                    <a:gd name="T28" fmla="*/ 38 w 76"/>
                    <a:gd name="T29" fmla="*/ 10 h 77"/>
                    <a:gd name="T30" fmla="*/ 9 w 76"/>
                    <a:gd name="T31" fmla="*/ 38 h 77"/>
                    <a:gd name="T32" fmla="*/ 9 w 76"/>
                    <a:gd name="T33" fmla="*/ 3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6" h="77">
                      <a:moveTo>
                        <a:pt x="0" y="38"/>
                      </a:moveTo>
                      <a:cubicBezTo>
                        <a:pt x="0" y="17"/>
                        <a:pt x="17" y="0"/>
                        <a:pt x="38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59" y="0"/>
                        <a:pt x="76" y="17"/>
                        <a:pt x="76" y="38"/>
                      </a:cubicBezTo>
                      <a:cubicBezTo>
                        <a:pt x="76" y="38"/>
                        <a:pt x="76" y="38"/>
                        <a:pt x="76" y="38"/>
                      </a:cubicBezTo>
                      <a:cubicBezTo>
                        <a:pt x="76" y="60"/>
                        <a:pt x="59" y="77"/>
                        <a:pt x="38" y="77"/>
                      </a:cubicBezTo>
                      <a:cubicBezTo>
                        <a:pt x="38" y="77"/>
                        <a:pt x="38" y="77"/>
                        <a:pt x="38" y="77"/>
                      </a:cubicBezTo>
                      <a:cubicBezTo>
                        <a:pt x="17" y="77"/>
                        <a:pt x="0" y="60"/>
                        <a:pt x="0" y="38"/>
                      </a:cubicBezTo>
                      <a:close/>
                      <a:moveTo>
                        <a:pt x="9" y="38"/>
                      </a:moveTo>
                      <a:cubicBezTo>
                        <a:pt x="9" y="54"/>
                        <a:pt x="22" y="67"/>
                        <a:pt x="38" y="67"/>
                      </a:cubicBezTo>
                      <a:cubicBezTo>
                        <a:pt x="38" y="67"/>
                        <a:pt x="38" y="67"/>
                        <a:pt x="38" y="67"/>
                      </a:cubicBezTo>
                      <a:cubicBezTo>
                        <a:pt x="54" y="67"/>
                        <a:pt x="66" y="54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6" y="23"/>
                        <a:pt x="54" y="10"/>
                        <a:pt x="38" y="10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22" y="10"/>
                        <a:pt x="9" y="23"/>
                        <a:pt x="9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67" name="Freeform 21"/>
                <p:cNvSpPr>
                  <a:spLocks noEditPoints="1"/>
                </p:cNvSpPr>
                <p:nvPr/>
              </p:nvSpPr>
              <p:spPr bwMode="auto">
                <a:xfrm>
                  <a:off x="4832351" y="533400"/>
                  <a:ext cx="285750" cy="290513"/>
                </a:xfrm>
                <a:custGeom>
                  <a:avLst/>
                  <a:gdLst>
                    <a:gd name="T0" fmla="*/ 0 w 76"/>
                    <a:gd name="T1" fmla="*/ 38 h 77"/>
                    <a:gd name="T2" fmla="*/ 38 w 76"/>
                    <a:gd name="T3" fmla="*/ 0 h 77"/>
                    <a:gd name="T4" fmla="*/ 38 w 76"/>
                    <a:gd name="T5" fmla="*/ 0 h 77"/>
                    <a:gd name="T6" fmla="*/ 76 w 76"/>
                    <a:gd name="T7" fmla="*/ 38 h 77"/>
                    <a:gd name="T8" fmla="*/ 76 w 76"/>
                    <a:gd name="T9" fmla="*/ 38 h 77"/>
                    <a:gd name="T10" fmla="*/ 38 w 76"/>
                    <a:gd name="T11" fmla="*/ 77 h 77"/>
                    <a:gd name="T12" fmla="*/ 38 w 76"/>
                    <a:gd name="T13" fmla="*/ 77 h 77"/>
                    <a:gd name="T14" fmla="*/ 0 w 76"/>
                    <a:gd name="T15" fmla="*/ 38 h 77"/>
                    <a:gd name="T16" fmla="*/ 9 w 76"/>
                    <a:gd name="T17" fmla="*/ 38 h 77"/>
                    <a:gd name="T18" fmla="*/ 38 w 76"/>
                    <a:gd name="T19" fmla="*/ 67 h 77"/>
                    <a:gd name="T20" fmla="*/ 38 w 76"/>
                    <a:gd name="T21" fmla="*/ 67 h 77"/>
                    <a:gd name="T22" fmla="*/ 67 w 76"/>
                    <a:gd name="T23" fmla="*/ 38 h 77"/>
                    <a:gd name="T24" fmla="*/ 67 w 76"/>
                    <a:gd name="T25" fmla="*/ 38 h 77"/>
                    <a:gd name="T26" fmla="*/ 38 w 76"/>
                    <a:gd name="T27" fmla="*/ 10 h 77"/>
                    <a:gd name="T28" fmla="*/ 38 w 76"/>
                    <a:gd name="T29" fmla="*/ 10 h 77"/>
                    <a:gd name="T30" fmla="*/ 9 w 76"/>
                    <a:gd name="T31" fmla="*/ 38 h 77"/>
                    <a:gd name="T32" fmla="*/ 9 w 76"/>
                    <a:gd name="T33" fmla="*/ 3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6" h="77">
                      <a:moveTo>
                        <a:pt x="0" y="38"/>
                      </a:moveTo>
                      <a:cubicBezTo>
                        <a:pt x="0" y="17"/>
                        <a:pt x="17" y="0"/>
                        <a:pt x="38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59" y="0"/>
                        <a:pt x="76" y="17"/>
                        <a:pt x="76" y="38"/>
                      </a:cubicBezTo>
                      <a:cubicBezTo>
                        <a:pt x="76" y="38"/>
                        <a:pt x="76" y="38"/>
                        <a:pt x="76" y="38"/>
                      </a:cubicBezTo>
                      <a:cubicBezTo>
                        <a:pt x="76" y="60"/>
                        <a:pt x="59" y="77"/>
                        <a:pt x="38" y="77"/>
                      </a:cubicBezTo>
                      <a:cubicBezTo>
                        <a:pt x="38" y="77"/>
                        <a:pt x="38" y="77"/>
                        <a:pt x="38" y="77"/>
                      </a:cubicBezTo>
                      <a:cubicBezTo>
                        <a:pt x="17" y="77"/>
                        <a:pt x="0" y="60"/>
                        <a:pt x="0" y="38"/>
                      </a:cubicBezTo>
                      <a:close/>
                      <a:moveTo>
                        <a:pt x="9" y="38"/>
                      </a:moveTo>
                      <a:cubicBezTo>
                        <a:pt x="9" y="54"/>
                        <a:pt x="22" y="67"/>
                        <a:pt x="38" y="67"/>
                      </a:cubicBezTo>
                      <a:cubicBezTo>
                        <a:pt x="38" y="67"/>
                        <a:pt x="38" y="67"/>
                        <a:pt x="38" y="67"/>
                      </a:cubicBezTo>
                      <a:cubicBezTo>
                        <a:pt x="54" y="67"/>
                        <a:pt x="67" y="54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7" y="23"/>
                        <a:pt x="54" y="10"/>
                        <a:pt x="38" y="10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22" y="10"/>
                        <a:pt x="9" y="23"/>
                        <a:pt x="9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68" name="Freeform 22"/>
                <p:cNvSpPr>
                  <a:spLocks noEditPoints="1"/>
                </p:cNvSpPr>
                <p:nvPr/>
              </p:nvSpPr>
              <p:spPr bwMode="auto">
                <a:xfrm>
                  <a:off x="5208588" y="533400"/>
                  <a:ext cx="285750" cy="290513"/>
                </a:xfrm>
                <a:custGeom>
                  <a:avLst/>
                  <a:gdLst>
                    <a:gd name="T0" fmla="*/ 0 w 76"/>
                    <a:gd name="T1" fmla="*/ 38 h 77"/>
                    <a:gd name="T2" fmla="*/ 38 w 76"/>
                    <a:gd name="T3" fmla="*/ 0 h 77"/>
                    <a:gd name="T4" fmla="*/ 38 w 76"/>
                    <a:gd name="T5" fmla="*/ 0 h 77"/>
                    <a:gd name="T6" fmla="*/ 76 w 76"/>
                    <a:gd name="T7" fmla="*/ 38 h 77"/>
                    <a:gd name="T8" fmla="*/ 76 w 76"/>
                    <a:gd name="T9" fmla="*/ 38 h 77"/>
                    <a:gd name="T10" fmla="*/ 38 w 76"/>
                    <a:gd name="T11" fmla="*/ 77 h 77"/>
                    <a:gd name="T12" fmla="*/ 38 w 76"/>
                    <a:gd name="T13" fmla="*/ 77 h 77"/>
                    <a:gd name="T14" fmla="*/ 0 w 76"/>
                    <a:gd name="T15" fmla="*/ 38 h 77"/>
                    <a:gd name="T16" fmla="*/ 9 w 76"/>
                    <a:gd name="T17" fmla="*/ 38 h 77"/>
                    <a:gd name="T18" fmla="*/ 38 w 76"/>
                    <a:gd name="T19" fmla="*/ 67 h 77"/>
                    <a:gd name="T20" fmla="*/ 38 w 76"/>
                    <a:gd name="T21" fmla="*/ 67 h 77"/>
                    <a:gd name="T22" fmla="*/ 67 w 76"/>
                    <a:gd name="T23" fmla="*/ 38 h 77"/>
                    <a:gd name="T24" fmla="*/ 67 w 76"/>
                    <a:gd name="T25" fmla="*/ 38 h 77"/>
                    <a:gd name="T26" fmla="*/ 38 w 76"/>
                    <a:gd name="T27" fmla="*/ 10 h 77"/>
                    <a:gd name="T28" fmla="*/ 38 w 76"/>
                    <a:gd name="T29" fmla="*/ 10 h 77"/>
                    <a:gd name="T30" fmla="*/ 9 w 76"/>
                    <a:gd name="T31" fmla="*/ 38 h 77"/>
                    <a:gd name="T32" fmla="*/ 9 w 76"/>
                    <a:gd name="T33" fmla="*/ 3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6" h="77">
                      <a:moveTo>
                        <a:pt x="0" y="38"/>
                      </a:moveTo>
                      <a:cubicBezTo>
                        <a:pt x="0" y="17"/>
                        <a:pt x="17" y="0"/>
                        <a:pt x="38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59" y="0"/>
                        <a:pt x="76" y="17"/>
                        <a:pt x="76" y="38"/>
                      </a:cubicBezTo>
                      <a:cubicBezTo>
                        <a:pt x="76" y="38"/>
                        <a:pt x="76" y="38"/>
                        <a:pt x="76" y="38"/>
                      </a:cubicBezTo>
                      <a:cubicBezTo>
                        <a:pt x="76" y="60"/>
                        <a:pt x="59" y="77"/>
                        <a:pt x="38" y="77"/>
                      </a:cubicBezTo>
                      <a:cubicBezTo>
                        <a:pt x="38" y="77"/>
                        <a:pt x="38" y="77"/>
                        <a:pt x="38" y="77"/>
                      </a:cubicBezTo>
                      <a:cubicBezTo>
                        <a:pt x="17" y="77"/>
                        <a:pt x="0" y="60"/>
                        <a:pt x="0" y="38"/>
                      </a:cubicBezTo>
                      <a:close/>
                      <a:moveTo>
                        <a:pt x="9" y="38"/>
                      </a:moveTo>
                      <a:cubicBezTo>
                        <a:pt x="9" y="54"/>
                        <a:pt x="22" y="67"/>
                        <a:pt x="38" y="67"/>
                      </a:cubicBezTo>
                      <a:cubicBezTo>
                        <a:pt x="38" y="67"/>
                        <a:pt x="38" y="67"/>
                        <a:pt x="38" y="67"/>
                      </a:cubicBezTo>
                      <a:cubicBezTo>
                        <a:pt x="54" y="67"/>
                        <a:pt x="67" y="54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7" y="23"/>
                        <a:pt x="54" y="10"/>
                        <a:pt x="38" y="10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22" y="10"/>
                        <a:pt x="9" y="23"/>
                        <a:pt x="9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69" name="Freeform 23"/>
                <p:cNvSpPr>
                  <a:spLocks/>
                </p:cNvSpPr>
                <p:nvPr/>
              </p:nvSpPr>
              <p:spPr bwMode="auto">
                <a:xfrm>
                  <a:off x="5038726" y="303212"/>
                  <a:ext cx="252413" cy="290513"/>
                </a:xfrm>
                <a:custGeom>
                  <a:avLst/>
                  <a:gdLst>
                    <a:gd name="T0" fmla="*/ 0 w 159"/>
                    <a:gd name="T1" fmla="*/ 15 h 183"/>
                    <a:gd name="T2" fmla="*/ 19 w 159"/>
                    <a:gd name="T3" fmla="*/ 0 h 183"/>
                    <a:gd name="T4" fmla="*/ 159 w 159"/>
                    <a:gd name="T5" fmla="*/ 169 h 183"/>
                    <a:gd name="T6" fmla="*/ 140 w 159"/>
                    <a:gd name="T7" fmla="*/ 183 h 183"/>
                    <a:gd name="T8" fmla="*/ 0 w 159"/>
                    <a:gd name="T9" fmla="*/ 15 h 183"/>
                    <a:gd name="T10" fmla="*/ 0 w 159"/>
                    <a:gd name="T11" fmla="*/ 15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183">
                      <a:moveTo>
                        <a:pt x="0" y="15"/>
                      </a:moveTo>
                      <a:lnTo>
                        <a:pt x="19" y="0"/>
                      </a:lnTo>
                      <a:lnTo>
                        <a:pt x="159" y="169"/>
                      </a:lnTo>
                      <a:lnTo>
                        <a:pt x="140" y="183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70" name="Freeform 24"/>
                <p:cNvSpPr>
                  <a:spLocks/>
                </p:cNvSpPr>
                <p:nvPr/>
              </p:nvSpPr>
              <p:spPr bwMode="auto">
                <a:xfrm>
                  <a:off x="4662488" y="300037"/>
                  <a:ext cx="252413" cy="290513"/>
                </a:xfrm>
                <a:custGeom>
                  <a:avLst/>
                  <a:gdLst>
                    <a:gd name="T0" fmla="*/ 0 w 159"/>
                    <a:gd name="T1" fmla="*/ 168 h 183"/>
                    <a:gd name="T2" fmla="*/ 140 w 159"/>
                    <a:gd name="T3" fmla="*/ 0 h 183"/>
                    <a:gd name="T4" fmla="*/ 159 w 159"/>
                    <a:gd name="T5" fmla="*/ 14 h 183"/>
                    <a:gd name="T6" fmla="*/ 17 w 159"/>
                    <a:gd name="T7" fmla="*/ 183 h 183"/>
                    <a:gd name="T8" fmla="*/ 0 w 159"/>
                    <a:gd name="T9" fmla="*/ 168 h 183"/>
                    <a:gd name="T10" fmla="*/ 0 w 159"/>
                    <a:gd name="T11" fmla="*/ 168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183">
                      <a:moveTo>
                        <a:pt x="0" y="168"/>
                      </a:moveTo>
                      <a:lnTo>
                        <a:pt x="140" y="0"/>
                      </a:lnTo>
                      <a:lnTo>
                        <a:pt x="159" y="14"/>
                      </a:lnTo>
                      <a:lnTo>
                        <a:pt x="17" y="183"/>
                      </a:lnTo>
                      <a:lnTo>
                        <a:pt x="0" y="168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71" name="Freeform 25"/>
                <p:cNvSpPr>
                  <a:spLocks/>
                </p:cNvSpPr>
                <p:nvPr/>
              </p:nvSpPr>
              <p:spPr bwMode="auto">
                <a:xfrm>
                  <a:off x="4956176" y="338138"/>
                  <a:ext cx="38100" cy="214313"/>
                </a:xfrm>
                <a:custGeom>
                  <a:avLst/>
                  <a:gdLst>
                    <a:gd name="T0" fmla="*/ 0 w 24"/>
                    <a:gd name="T1" fmla="*/ 135 h 135"/>
                    <a:gd name="T2" fmla="*/ 0 w 24"/>
                    <a:gd name="T3" fmla="*/ 0 h 135"/>
                    <a:gd name="T4" fmla="*/ 24 w 24"/>
                    <a:gd name="T5" fmla="*/ 0 h 135"/>
                    <a:gd name="T6" fmla="*/ 24 w 24"/>
                    <a:gd name="T7" fmla="*/ 135 h 135"/>
                    <a:gd name="T8" fmla="*/ 0 w 24"/>
                    <a:gd name="T9" fmla="*/ 135 h 135"/>
                    <a:gd name="T10" fmla="*/ 0 w 24"/>
                    <a:gd name="T11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135">
                      <a:moveTo>
                        <a:pt x="0" y="135"/>
                      </a:moveTo>
                      <a:lnTo>
                        <a:pt x="0" y="0"/>
                      </a:lnTo>
                      <a:lnTo>
                        <a:pt x="24" y="0"/>
                      </a:lnTo>
                      <a:lnTo>
                        <a:pt x="24" y="135"/>
                      </a:lnTo>
                      <a:lnTo>
                        <a:pt x="0" y="135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>
              <a:off x="9899667" y="1825693"/>
              <a:ext cx="1134934" cy="1477193"/>
              <a:chOff x="9899667" y="1825693"/>
              <a:chExt cx="1134934" cy="1477193"/>
            </a:xfrm>
            <a:grpFill/>
          </p:grpSpPr>
          <p:sp>
            <p:nvSpPr>
              <p:cNvPr id="51" name="Freeform 12"/>
              <p:cNvSpPr>
                <a:spLocks/>
              </p:cNvSpPr>
              <p:nvPr/>
            </p:nvSpPr>
            <p:spPr bwMode="auto">
              <a:xfrm>
                <a:off x="9899667" y="1825693"/>
                <a:ext cx="1134934" cy="1477193"/>
              </a:xfrm>
              <a:custGeom>
                <a:avLst/>
                <a:gdLst>
                  <a:gd name="T0" fmla="*/ 0 w 323"/>
                  <a:gd name="T1" fmla="*/ 249 h 421"/>
                  <a:gd name="T2" fmla="*/ 75 w 323"/>
                  <a:gd name="T3" fmla="*/ 363 h 421"/>
                  <a:gd name="T4" fmla="*/ 75 w 323"/>
                  <a:gd name="T5" fmla="*/ 375 h 421"/>
                  <a:gd name="T6" fmla="*/ 182 w 323"/>
                  <a:gd name="T7" fmla="*/ 421 h 421"/>
                  <a:gd name="T8" fmla="*/ 323 w 323"/>
                  <a:gd name="T9" fmla="*/ 320 h 421"/>
                  <a:gd name="T10" fmla="*/ 44 w 323"/>
                  <a:gd name="T11" fmla="*/ 0 h 421"/>
                  <a:gd name="T12" fmla="*/ 89 w 323"/>
                  <a:gd name="T13" fmla="*/ 151 h 421"/>
                  <a:gd name="T14" fmla="*/ 0 w 323"/>
                  <a:gd name="T15" fmla="*/ 249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3" h="421">
                    <a:moveTo>
                      <a:pt x="0" y="249"/>
                    </a:moveTo>
                    <a:cubicBezTo>
                      <a:pt x="44" y="268"/>
                      <a:pt x="75" y="312"/>
                      <a:pt x="75" y="363"/>
                    </a:cubicBezTo>
                    <a:cubicBezTo>
                      <a:pt x="75" y="367"/>
                      <a:pt x="75" y="371"/>
                      <a:pt x="75" y="375"/>
                    </a:cubicBezTo>
                    <a:cubicBezTo>
                      <a:pt x="182" y="421"/>
                      <a:pt x="182" y="421"/>
                      <a:pt x="182" y="421"/>
                    </a:cubicBezTo>
                    <a:cubicBezTo>
                      <a:pt x="323" y="320"/>
                      <a:pt x="323" y="320"/>
                      <a:pt x="323" y="320"/>
                    </a:cubicBezTo>
                    <a:cubicBezTo>
                      <a:pt x="305" y="165"/>
                      <a:pt x="193" y="38"/>
                      <a:pt x="44" y="0"/>
                    </a:cubicBezTo>
                    <a:cubicBezTo>
                      <a:pt x="89" y="151"/>
                      <a:pt x="89" y="151"/>
                      <a:pt x="89" y="151"/>
                    </a:cubicBezTo>
                    <a:lnTo>
                      <a:pt x="0" y="24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62" name="Freeform 26"/>
              <p:cNvSpPr>
                <a:spLocks noEditPoints="1"/>
              </p:cNvSpPr>
              <p:nvPr/>
            </p:nvSpPr>
            <p:spPr bwMode="auto">
              <a:xfrm>
                <a:off x="10225959" y="2576486"/>
                <a:ext cx="508000" cy="378299"/>
              </a:xfrm>
              <a:custGeom>
                <a:avLst/>
                <a:gdLst>
                  <a:gd name="T0" fmla="*/ 99 w 238"/>
                  <a:gd name="T1" fmla="*/ 151 h 177"/>
                  <a:gd name="T2" fmla="*/ 86 w 238"/>
                  <a:gd name="T3" fmla="*/ 164 h 177"/>
                  <a:gd name="T4" fmla="*/ 99 w 238"/>
                  <a:gd name="T5" fmla="*/ 177 h 177"/>
                  <a:gd name="T6" fmla="*/ 111 w 238"/>
                  <a:gd name="T7" fmla="*/ 164 h 177"/>
                  <a:gd name="T8" fmla="*/ 99 w 238"/>
                  <a:gd name="T9" fmla="*/ 151 h 177"/>
                  <a:gd name="T10" fmla="*/ 196 w 238"/>
                  <a:gd name="T11" fmla="*/ 151 h 177"/>
                  <a:gd name="T12" fmla="*/ 183 w 238"/>
                  <a:gd name="T13" fmla="*/ 164 h 177"/>
                  <a:gd name="T14" fmla="*/ 196 w 238"/>
                  <a:gd name="T15" fmla="*/ 177 h 177"/>
                  <a:gd name="T16" fmla="*/ 209 w 238"/>
                  <a:gd name="T17" fmla="*/ 164 h 177"/>
                  <a:gd name="T18" fmla="*/ 196 w 238"/>
                  <a:gd name="T19" fmla="*/ 151 h 177"/>
                  <a:gd name="T20" fmla="*/ 73 w 238"/>
                  <a:gd name="T21" fmla="*/ 124 h 177"/>
                  <a:gd name="T22" fmla="*/ 91 w 238"/>
                  <a:gd name="T23" fmla="*/ 124 h 177"/>
                  <a:gd name="T24" fmla="*/ 92 w 238"/>
                  <a:gd name="T25" fmla="*/ 124 h 177"/>
                  <a:gd name="T26" fmla="*/ 197 w 238"/>
                  <a:gd name="T27" fmla="*/ 124 h 177"/>
                  <a:gd name="T28" fmla="*/ 202 w 238"/>
                  <a:gd name="T29" fmla="*/ 121 h 177"/>
                  <a:gd name="T30" fmla="*/ 237 w 238"/>
                  <a:gd name="T31" fmla="*/ 26 h 177"/>
                  <a:gd name="T32" fmla="*/ 236 w 238"/>
                  <a:gd name="T33" fmla="*/ 22 h 177"/>
                  <a:gd name="T34" fmla="*/ 232 w 238"/>
                  <a:gd name="T35" fmla="*/ 20 h 177"/>
                  <a:gd name="T36" fmla="*/ 57 w 238"/>
                  <a:gd name="T37" fmla="*/ 20 h 177"/>
                  <a:gd name="T38" fmla="*/ 50 w 238"/>
                  <a:gd name="T39" fmla="*/ 3 h 177"/>
                  <a:gd name="T40" fmla="*/ 45 w 238"/>
                  <a:gd name="T41" fmla="*/ 0 h 177"/>
                  <a:gd name="T42" fmla="*/ 5 w 238"/>
                  <a:gd name="T43" fmla="*/ 0 h 177"/>
                  <a:gd name="T44" fmla="*/ 0 w 238"/>
                  <a:gd name="T45" fmla="*/ 5 h 177"/>
                  <a:gd name="T46" fmla="*/ 5 w 238"/>
                  <a:gd name="T47" fmla="*/ 10 h 177"/>
                  <a:gd name="T48" fmla="*/ 42 w 238"/>
                  <a:gd name="T49" fmla="*/ 10 h 177"/>
                  <a:gd name="T50" fmla="*/ 84 w 238"/>
                  <a:gd name="T51" fmla="*/ 114 h 177"/>
                  <a:gd name="T52" fmla="*/ 73 w 238"/>
                  <a:gd name="T53" fmla="*/ 114 h 177"/>
                  <a:gd name="T54" fmla="*/ 59 w 238"/>
                  <a:gd name="T55" fmla="*/ 128 h 177"/>
                  <a:gd name="T56" fmla="*/ 59 w 238"/>
                  <a:gd name="T57" fmla="*/ 132 h 177"/>
                  <a:gd name="T58" fmla="*/ 73 w 238"/>
                  <a:gd name="T59" fmla="*/ 146 h 177"/>
                  <a:gd name="T60" fmla="*/ 218 w 238"/>
                  <a:gd name="T61" fmla="*/ 146 h 177"/>
                  <a:gd name="T62" fmla="*/ 223 w 238"/>
                  <a:gd name="T63" fmla="*/ 141 h 177"/>
                  <a:gd name="T64" fmla="*/ 218 w 238"/>
                  <a:gd name="T65" fmla="*/ 136 h 177"/>
                  <a:gd name="T66" fmla="*/ 73 w 238"/>
                  <a:gd name="T67" fmla="*/ 136 h 177"/>
                  <a:gd name="T68" fmla="*/ 70 w 238"/>
                  <a:gd name="T69" fmla="*/ 135 h 177"/>
                  <a:gd name="T70" fmla="*/ 69 w 238"/>
                  <a:gd name="T71" fmla="*/ 132 h 177"/>
                  <a:gd name="T72" fmla="*/ 69 w 238"/>
                  <a:gd name="T73" fmla="*/ 128 h 177"/>
                  <a:gd name="T74" fmla="*/ 73 w 238"/>
                  <a:gd name="T75" fmla="*/ 124 h 177"/>
                  <a:gd name="T76" fmla="*/ 61 w 238"/>
                  <a:gd name="T77" fmla="*/ 30 h 177"/>
                  <a:gd name="T78" fmla="*/ 225 w 238"/>
                  <a:gd name="T79" fmla="*/ 30 h 177"/>
                  <a:gd name="T80" fmla="*/ 194 w 238"/>
                  <a:gd name="T81" fmla="*/ 114 h 177"/>
                  <a:gd name="T82" fmla="*/ 194 w 238"/>
                  <a:gd name="T83" fmla="*/ 114 h 177"/>
                  <a:gd name="T84" fmla="*/ 193 w 238"/>
                  <a:gd name="T85" fmla="*/ 114 h 177"/>
                  <a:gd name="T86" fmla="*/ 95 w 238"/>
                  <a:gd name="T87" fmla="*/ 114 h 177"/>
                  <a:gd name="T88" fmla="*/ 61 w 238"/>
                  <a:gd name="T89" fmla="*/ 3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8" h="177">
                    <a:moveTo>
                      <a:pt x="99" y="151"/>
                    </a:moveTo>
                    <a:cubicBezTo>
                      <a:pt x="91" y="151"/>
                      <a:pt x="86" y="157"/>
                      <a:pt x="86" y="164"/>
                    </a:cubicBezTo>
                    <a:cubicBezTo>
                      <a:pt x="86" y="171"/>
                      <a:pt x="91" y="177"/>
                      <a:pt x="99" y="177"/>
                    </a:cubicBezTo>
                    <a:cubicBezTo>
                      <a:pt x="106" y="177"/>
                      <a:pt x="111" y="171"/>
                      <a:pt x="111" y="164"/>
                    </a:cubicBezTo>
                    <a:cubicBezTo>
                      <a:pt x="111" y="157"/>
                      <a:pt x="106" y="151"/>
                      <a:pt x="99" y="151"/>
                    </a:cubicBezTo>
                    <a:close/>
                    <a:moveTo>
                      <a:pt x="196" y="151"/>
                    </a:moveTo>
                    <a:cubicBezTo>
                      <a:pt x="189" y="151"/>
                      <a:pt x="183" y="157"/>
                      <a:pt x="183" y="164"/>
                    </a:cubicBezTo>
                    <a:cubicBezTo>
                      <a:pt x="183" y="171"/>
                      <a:pt x="189" y="177"/>
                      <a:pt x="196" y="177"/>
                    </a:cubicBezTo>
                    <a:cubicBezTo>
                      <a:pt x="203" y="177"/>
                      <a:pt x="209" y="171"/>
                      <a:pt x="209" y="164"/>
                    </a:cubicBezTo>
                    <a:cubicBezTo>
                      <a:pt x="209" y="157"/>
                      <a:pt x="203" y="151"/>
                      <a:pt x="196" y="151"/>
                    </a:cubicBezTo>
                    <a:close/>
                    <a:moveTo>
                      <a:pt x="73" y="124"/>
                    </a:moveTo>
                    <a:cubicBezTo>
                      <a:pt x="91" y="124"/>
                      <a:pt x="91" y="124"/>
                      <a:pt x="91" y="124"/>
                    </a:cubicBezTo>
                    <a:cubicBezTo>
                      <a:pt x="91" y="124"/>
                      <a:pt x="91" y="124"/>
                      <a:pt x="92" y="124"/>
                    </a:cubicBezTo>
                    <a:cubicBezTo>
                      <a:pt x="197" y="124"/>
                      <a:pt x="197" y="124"/>
                      <a:pt x="197" y="124"/>
                    </a:cubicBezTo>
                    <a:cubicBezTo>
                      <a:pt x="199" y="124"/>
                      <a:pt x="201" y="123"/>
                      <a:pt x="202" y="121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8" y="25"/>
                      <a:pt x="237" y="23"/>
                      <a:pt x="236" y="22"/>
                    </a:cubicBezTo>
                    <a:cubicBezTo>
                      <a:pt x="236" y="21"/>
                      <a:pt x="234" y="20"/>
                      <a:pt x="232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1"/>
                      <a:pt x="47" y="0"/>
                      <a:pt x="4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10"/>
                      <a:pt x="5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65" y="114"/>
                      <a:pt x="59" y="120"/>
                      <a:pt x="59" y="128"/>
                    </a:cubicBezTo>
                    <a:cubicBezTo>
                      <a:pt x="59" y="132"/>
                      <a:pt x="59" y="132"/>
                      <a:pt x="59" y="132"/>
                    </a:cubicBezTo>
                    <a:cubicBezTo>
                      <a:pt x="59" y="140"/>
                      <a:pt x="65" y="146"/>
                      <a:pt x="73" y="146"/>
                    </a:cubicBezTo>
                    <a:cubicBezTo>
                      <a:pt x="218" y="146"/>
                      <a:pt x="218" y="146"/>
                      <a:pt x="218" y="146"/>
                    </a:cubicBezTo>
                    <a:cubicBezTo>
                      <a:pt x="221" y="146"/>
                      <a:pt x="223" y="144"/>
                      <a:pt x="223" y="141"/>
                    </a:cubicBezTo>
                    <a:cubicBezTo>
                      <a:pt x="223" y="138"/>
                      <a:pt x="221" y="136"/>
                      <a:pt x="218" y="136"/>
                    </a:cubicBezTo>
                    <a:cubicBezTo>
                      <a:pt x="73" y="136"/>
                      <a:pt x="73" y="136"/>
                      <a:pt x="73" y="136"/>
                    </a:cubicBezTo>
                    <a:cubicBezTo>
                      <a:pt x="72" y="136"/>
                      <a:pt x="71" y="136"/>
                      <a:pt x="70" y="135"/>
                    </a:cubicBezTo>
                    <a:cubicBezTo>
                      <a:pt x="69" y="134"/>
                      <a:pt x="69" y="133"/>
                      <a:pt x="69" y="132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69" y="126"/>
                      <a:pt x="71" y="124"/>
                      <a:pt x="73" y="124"/>
                    </a:cubicBezTo>
                    <a:close/>
                    <a:moveTo>
                      <a:pt x="61" y="30"/>
                    </a:moveTo>
                    <a:cubicBezTo>
                      <a:pt x="225" y="30"/>
                      <a:pt x="225" y="30"/>
                      <a:pt x="225" y="30"/>
                    </a:cubicBezTo>
                    <a:cubicBezTo>
                      <a:pt x="194" y="114"/>
                      <a:pt x="194" y="114"/>
                      <a:pt x="194" y="114"/>
                    </a:cubicBezTo>
                    <a:cubicBezTo>
                      <a:pt x="194" y="114"/>
                      <a:pt x="194" y="114"/>
                      <a:pt x="194" y="114"/>
                    </a:cubicBezTo>
                    <a:cubicBezTo>
                      <a:pt x="194" y="114"/>
                      <a:pt x="194" y="114"/>
                      <a:pt x="193" y="114"/>
                    </a:cubicBezTo>
                    <a:cubicBezTo>
                      <a:pt x="95" y="114"/>
                      <a:pt x="95" y="114"/>
                      <a:pt x="95" y="114"/>
                    </a:cubicBezTo>
                    <a:lnTo>
                      <a:pt x="61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9287750" y="3741450"/>
              <a:ext cx="977881" cy="1377923"/>
              <a:chOff x="9287750" y="3741450"/>
              <a:chExt cx="977881" cy="1377923"/>
            </a:xfrm>
            <a:grpFill/>
          </p:grpSpPr>
          <p:sp>
            <p:nvSpPr>
              <p:cNvPr id="44" name="Freeform 13"/>
              <p:cNvSpPr>
                <a:spLocks/>
              </p:cNvSpPr>
              <p:nvPr/>
            </p:nvSpPr>
            <p:spPr bwMode="auto">
              <a:xfrm>
                <a:off x="9287750" y="3741450"/>
                <a:ext cx="977881" cy="1377923"/>
              </a:xfrm>
              <a:custGeom>
                <a:avLst/>
                <a:gdLst>
                  <a:gd name="T0" fmla="*/ 58 w 278"/>
                  <a:gd name="T1" fmla="*/ 0 h 393"/>
                  <a:gd name="T2" fmla="*/ 0 w 278"/>
                  <a:gd name="T3" fmla="*/ 137 h 393"/>
                  <a:gd name="T4" fmla="*/ 0 w 278"/>
                  <a:gd name="T5" fmla="*/ 269 h 393"/>
                  <a:gd name="T6" fmla="*/ 125 w 278"/>
                  <a:gd name="T7" fmla="*/ 393 h 393"/>
                  <a:gd name="T8" fmla="*/ 238 w 278"/>
                  <a:gd name="T9" fmla="*/ 319 h 393"/>
                  <a:gd name="T10" fmla="*/ 249 w 278"/>
                  <a:gd name="T11" fmla="*/ 246 h 393"/>
                  <a:gd name="T12" fmla="*/ 278 w 278"/>
                  <a:gd name="T13" fmla="*/ 148 h 393"/>
                  <a:gd name="T14" fmla="*/ 147 w 278"/>
                  <a:gd name="T15" fmla="*/ 148 h 393"/>
                  <a:gd name="T16" fmla="*/ 58 w 278"/>
                  <a:gd name="T17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393">
                    <a:moveTo>
                      <a:pt x="58" y="0"/>
                    </a:moveTo>
                    <a:cubicBezTo>
                      <a:pt x="21" y="31"/>
                      <a:pt x="0" y="68"/>
                      <a:pt x="0" y="137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0" y="337"/>
                      <a:pt x="56" y="393"/>
                      <a:pt x="125" y="393"/>
                    </a:cubicBezTo>
                    <a:cubicBezTo>
                      <a:pt x="175" y="393"/>
                      <a:pt x="217" y="362"/>
                      <a:pt x="238" y="319"/>
                    </a:cubicBezTo>
                    <a:cubicBezTo>
                      <a:pt x="251" y="293"/>
                      <a:pt x="249" y="256"/>
                      <a:pt x="249" y="246"/>
                    </a:cubicBezTo>
                    <a:cubicBezTo>
                      <a:pt x="251" y="208"/>
                      <a:pt x="253" y="176"/>
                      <a:pt x="278" y="148"/>
                    </a:cubicBezTo>
                    <a:cubicBezTo>
                      <a:pt x="147" y="148"/>
                      <a:pt x="147" y="148"/>
                      <a:pt x="147" y="148"/>
                    </a:cubicBez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46" name="Freeform 27"/>
              <p:cNvSpPr>
                <a:spLocks noEditPoints="1"/>
              </p:cNvSpPr>
              <p:nvPr/>
            </p:nvSpPr>
            <p:spPr bwMode="auto">
              <a:xfrm>
                <a:off x="9480097" y="4427693"/>
                <a:ext cx="506199" cy="384603"/>
              </a:xfrm>
              <a:custGeom>
                <a:avLst/>
                <a:gdLst>
                  <a:gd name="T0" fmla="*/ 118 w 237"/>
                  <a:gd name="T1" fmla="*/ 0 h 180"/>
                  <a:gd name="T2" fmla="*/ 0 w 237"/>
                  <a:gd name="T3" fmla="*/ 117 h 180"/>
                  <a:gd name="T4" fmla="*/ 97 w 237"/>
                  <a:gd name="T5" fmla="*/ 158 h 180"/>
                  <a:gd name="T6" fmla="*/ 137 w 237"/>
                  <a:gd name="T7" fmla="*/ 159 h 180"/>
                  <a:gd name="T8" fmla="*/ 215 w 237"/>
                  <a:gd name="T9" fmla="*/ 144 h 180"/>
                  <a:gd name="T10" fmla="*/ 237 w 237"/>
                  <a:gd name="T11" fmla="*/ 98 h 180"/>
                  <a:gd name="T12" fmla="*/ 90 w 237"/>
                  <a:gd name="T13" fmla="*/ 151 h 180"/>
                  <a:gd name="T14" fmla="*/ 35 w 237"/>
                  <a:gd name="T15" fmla="*/ 139 h 180"/>
                  <a:gd name="T16" fmla="*/ 41 w 237"/>
                  <a:gd name="T17" fmla="*/ 125 h 180"/>
                  <a:gd name="T18" fmla="*/ 48 w 237"/>
                  <a:gd name="T19" fmla="*/ 118 h 180"/>
                  <a:gd name="T20" fmla="*/ 57 w 237"/>
                  <a:gd name="T21" fmla="*/ 115 h 180"/>
                  <a:gd name="T22" fmla="*/ 69 w 237"/>
                  <a:gd name="T23" fmla="*/ 114 h 180"/>
                  <a:gd name="T24" fmla="*/ 79 w 237"/>
                  <a:gd name="T25" fmla="*/ 118 h 180"/>
                  <a:gd name="T26" fmla="*/ 86 w 237"/>
                  <a:gd name="T27" fmla="*/ 125 h 180"/>
                  <a:gd name="T28" fmla="*/ 91 w 237"/>
                  <a:gd name="T29" fmla="*/ 147 h 180"/>
                  <a:gd name="T30" fmla="*/ 150 w 237"/>
                  <a:gd name="T31" fmla="*/ 149 h 180"/>
                  <a:gd name="T32" fmla="*/ 155 w 237"/>
                  <a:gd name="T33" fmla="*/ 125 h 180"/>
                  <a:gd name="T34" fmla="*/ 162 w 237"/>
                  <a:gd name="T35" fmla="*/ 118 h 180"/>
                  <a:gd name="T36" fmla="*/ 172 w 237"/>
                  <a:gd name="T37" fmla="*/ 114 h 180"/>
                  <a:gd name="T38" fmla="*/ 188 w 237"/>
                  <a:gd name="T39" fmla="*/ 116 h 180"/>
                  <a:gd name="T40" fmla="*/ 197 w 237"/>
                  <a:gd name="T41" fmla="*/ 121 h 180"/>
                  <a:gd name="T42" fmla="*/ 203 w 237"/>
                  <a:gd name="T43" fmla="*/ 129 h 180"/>
                  <a:gd name="T44" fmla="*/ 228 w 237"/>
                  <a:gd name="T45" fmla="*/ 117 h 180"/>
                  <a:gd name="T46" fmla="*/ 207 w 237"/>
                  <a:gd name="T47" fmla="*/ 120 h 180"/>
                  <a:gd name="T48" fmla="*/ 203 w 237"/>
                  <a:gd name="T49" fmla="*/ 115 h 180"/>
                  <a:gd name="T50" fmla="*/ 198 w 237"/>
                  <a:gd name="T51" fmla="*/ 111 h 180"/>
                  <a:gd name="T52" fmla="*/ 195 w 237"/>
                  <a:gd name="T53" fmla="*/ 109 h 180"/>
                  <a:gd name="T54" fmla="*/ 187 w 237"/>
                  <a:gd name="T55" fmla="*/ 106 h 180"/>
                  <a:gd name="T56" fmla="*/ 170 w 237"/>
                  <a:gd name="T57" fmla="*/ 106 h 180"/>
                  <a:gd name="T58" fmla="*/ 163 w 237"/>
                  <a:gd name="T59" fmla="*/ 108 h 180"/>
                  <a:gd name="T60" fmla="*/ 157 w 237"/>
                  <a:gd name="T61" fmla="*/ 111 h 180"/>
                  <a:gd name="T62" fmla="*/ 148 w 237"/>
                  <a:gd name="T63" fmla="*/ 119 h 180"/>
                  <a:gd name="T64" fmla="*/ 140 w 237"/>
                  <a:gd name="T65" fmla="*/ 142 h 180"/>
                  <a:gd name="T66" fmla="*/ 106 w 237"/>
                  <a:gd name="T67" fmla="*/ 151 h 180"/>
                  <a:gd name="T68" fmla="*/ 97 w 237"/>
                  <a:gd name="T69" fmla="*/ 125 h 180"/>
                  <a:gd name="T70" fmla="*/ 93 w 237"/>
                  <a:gd name="T71" fmla="*/ 119 h 180"/>
                  <a:gd name="T72" fmla="*/ 87 w 237"/>
                  <a:gd name="T73" fmla="*/ 114 h 180"/>
                  <a:gd name="T74" fmla="*/ 83 w 237"/>
                  <a:gd name="T75" fmla="*/ 111 h 180"/>
                  <a:gd name="T76" fmla="*/ 77 w 237"/>
                  <a:gd name="T77" fmla="*/ 108 h 180"/>
                  <a:gd name="T78" fmla="*/ 71 w 237"/>
                  <a:gd name="T79" fmla="*/ 106 h 180"/>
                  <a:gd name="T80" fmla="*/ 54 w 237"/>
                  <a:gd name="T81" fmla="*/ 106 h 180"/>
                  <a:gd name="T82" fmla="*/ 53 w 237"/>
                  <a:gd name="T83" fmla="*/ 106 h 180"/>
                  <a:gd name="T84" fmla="*/ 45 w 237"/>
                  <a:gd name="T85" fmla="*/ 109 h 180"/>
                  <a:gd name="T86" fmla="*/ 43 w 237"/>
                  <a:gd name="T87" fmla="*/ 111 h 180"/>
                  <a:gd name="T88" fmla="*/ 38 w 237"/>
                  <a:gd name="T89" fmla="*/ 115 h 180"/>
                  <a:gd name="T90" fmla="*/ 34 w 237"/>
                  <a:gd name="T91" fmla="*/ 120 h 180"/>
                  <a:gd name="T92" fmla="*/ 30 w 237"/>
                  <a:gd name="T93" fmla="*/ 125 h 180"/>
                  <a:gd name="T94" fmla="*/ 9 w 237"/>
                  <a:gd name="T95" fmla="*/ 117 h 180"/>
                  <a:gd name="T96" fmla="*/ 47 w 237"/>
                  <a:gd name="T97" fmla="*/ 75 h 180"/>
                  <a:gd name="T98" fmla="*/ 210 w 237"/>
                  <a:gd name="T99" fmla="*/ 79 h 180"/>
                  <a:gd name="T100" fmla="*/ 118 w 237"/>
                  <a:gd name="T101" fmla="*/ 26 h 180"/>
                  <a:gd name="T102" fmla="*/ 167 w 237"/>
                  <a:gd name="T103" fmla="*/ 79 h 180"/>
                  <a:gd name="T104" fmla="*/ 75 w 237"/>
                  <a:gd name="T105" fmla="*/ 7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" h="180">
                    <a:moveTo>
                      <a:pt x="235" y="86"/>
                    </a:moveTo>
                    <a:cubicBezTo>
                      <a:pt x="231" y="77"/>
                      <a:pt x="221" y="70"/>
                      <a:pt x="210" y="70"/>
                    </a:cubicBezTo>
                    <a:cubicBezTo>
                      <a:pt x="198" y="70"/>
                      <a:pt x="198" y="70"/>
                      <a:pt x="198" y="70"/>
                    </a:cubicBezTo>
                    <a:cubicBezTo>
                      <a:pt x="193" y="31"/>
                      <a:pt x="159" y="0"/>
                      <a:pt x="118" y="0"/>
                    </a:cubicBezTo>
                    <a:cubicBezTo>
                      <a:pt x="77" y="0"/>
                      <a:pt x="44" y="31"/>
                      <a:pt x="39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12" y="70"/>
                      <a:pt x="0" y="82"/>
                      <a:pt x="0" y="98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9"/>
                      <a:pt x="8" y="139"/>
                      <a:pt x="18" y="142"/>
                    </a:cubicBezTo>
                    <a:cubicBezTo>
                      <a:pt x="26" y="145"/>
                      <a:pt x="26" y="145"/>
                      <a:pt x="26" y="145"/>
                    </a:cubicBezTo>
                    <a:cubicBezTo>
                      <a:pt x="27" y="165"/>
                      <a:pt x="44" y="180"/>
                      <a:pt x="63" y="180"/>
                    </a:cubicBezTo>
                    <a:cubicBezTo>
                      <a:pt x="78" y="180"/>
                      <a:pt x="91" y="171"/>
                      <a:pt x="97" y="158"/>
                    </a:cubicBezTo>
                    <a:cubicBezTo>
                      <a:pt x="104" y="159"/>
                      <a:pt x="104" y="159"/>
                      <a:pt x="104" y="159"/>
                    </a:cubicBezTo>
                    <a:cubicBezTo>
                      <a:pt x="104" y="159"/>
                      <a:pt x="104" y="159"/>
                      <a:pt x="104" y="159"/>
                    </a:cubicBezTo>
                    <a:cubicBezTo>
                      <a:pt x="109" y="160"/>
                      <a:pt x="113" y="161"/>
                      <a:pt x="118" y="161"/>
                    </a:cubicBezTo>
                    <a:cubicBezTo>
                      <a:pt x="125" y="161"/>
                      <a:pt x="131" y="160"/>
                      <a:pt x="13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43" y="157"/>
                      <a:pt x="143" y="157"/>
                      <a:pt x="143" y="157"/>
                    </a:cubicBezTo>
                    <a:cubicBezTo>
                      <a:pt x="149" y="170"/>
                      <a:pt x="162" y="180"/>
                      <a:pt x="177" y="180"/>
                    </a:cubicBezTo>
                    <a:cubicBezTo>
                      <a:pt x="197" y="180"/>
                      <a:pt x="214" y="164"/>
                      <a:pt x="215" y="144"/>
                    </a:cubicBezTo>
                    <a:cubicBezTo>
                      <a:pt x="217" y="143"/>
                      <a:pt x="219" y="142"/>
                      <a:pt x="223" y="140"/>
                    </a:cubicBezTo>
                    <a:cubicBezTo>
                      <a:pt x="231" y="136"/>
                      <a:pt x="237" y="127"/>
                      <a:pt x="237" y="117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6"/>
                      <a:pt x="237" y="92"/>
                      <a:pt x="235" y="86"/>
                    </a:cubicBezTo>
                    <a:close/>
                    <a:moveTo>
                      <a:pt x="91" y="147"/>
                    </a:moveTo>
                    <a:cubicBezTo>
                      <a:pt x="91" y="148"/>
                      <a:pt x="91" y="149"/>
                      <a:pt x="91" y="150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87" y="162"/>
                      <a:pt x="76" y="171"/>
                      <a:pt x="63" y="171"/>
                    </a:cubicBezTo>
                    <a:cubicBezTo>
                      <a:pt x="48" y="171"/>
                      <a:pt x="35" y="158"/>
                      <a:pt x="35" y="142"/>
                    </a:cubicBezTo>
                    <a:cubicBezTo>
                      <a:pt x="35" y="141"/>
                      <a:pt x="35" y="140"/>
                      <a:pt x="35" y="139"/>
                    </a:cubicBezTo>
                    <a:cubicBezTo>
                      <a:pt x="35" y="139"/>
                      <a:pt x="35" y="139"/>
                      <a:pt x="35" y="139"/>
                    </a:cubicBezTo>
                    <a:cubicBezTo>
                      <a:pt x="35" y="136"/>
                      <a:pt x="36" y="132"/>
                      <a:pt x="38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39" y="128"/>
                      <a:pt x="40" y="126"/>
                      <a:pt x="41" y="125"/>
                    </a:cubicBezTo>
                    <a:cubicBezTo>
                      <a:pt x="41" y="125"/>
                      <a:pt x="41" y="125"/>
                      <a:pt x="41" y="125"/>
                    </a:cubicBezTo>
                    <a:cubicBezTo>
                      <a:pt x="42" y="123"/>
                      <a:pt x="43" y="122"/>
                      <a:pt x="44" y="121"/>
                    </a:cubicBezTo>
                    <a:cubicBezTo>
                      <a:pt x="44" y="121"/>
                      <a:pt x="45" y="121"/>
                      <a:pt x="45" y="121"/>
                    </a:cubicBezTo>
                    <a:cubicBezTo>
                      <a:pt x="46" y="120"/>
                      <a:pt x="47" y="119"/>
                      <a:pt x="48" y="118"/>
                    </a:cubicBezTo>
                    <a:cubicBezTo>
                      <a:pt x="49" y="118"/>
                      <a:pt x="49" y="118"/>
                      <a:pt x="50" y="117"/>
                    </a:cubicBezTo>
                    <a:cubicBezTo>
                      <a:pt x="51" y="117"/>
                      <a:pt x="52" y="116"/>
                      <a:pt x="53" y="116"/>
                    </a:cubicBezTo>
                    <a:cubicBezTo>
                      <a:pt x="54" y="116"/>
                      <a:pt x="55" y="115"/>
                      <a:pt x="56" y="115"/>
                    </a:cubicBezTo>
                    <a:cubicBezTo>
                      <a:pt x="56" y="115"/>
                      <a:pt x="57" y="115"/>
                      <a:pt x="57" y="115"/>
                    </a:cubicBezTo>
                    <a:cubicBezTo>
                      <a:pt x="57" y="115"/>
                      <a:pt x="57" y="114"/>
                      <a:pt x="57" y="114"/>
                    </a:cubicBezTo>
                    <a:cubicBezTo>
                      <a:pt x="57" y="114"/>
                      <a:pt x="58" y="114"/>
                      <a:pt x="58" y="114"/>
                    </a:cubicBezTo>
                    <a:cubicBezTo>
                      <a:pt x="59" y="114"/>
                      <a:pt x="61" y="114"/>
                      <a:pt x="63" y="114"/>
                    </a:cubicBezTo>
                    <a:cubicBezTo>
                      <a:pt x="65" y="114"/>
                      <a:pt x="67" y="114"/>
                      <a:pt x="69" y="114"/>
                    </a:cubicBezTo>
                    <a:cubicBezTo>
                      <a:pt x="70" y="115"/>
                      <a:pt x="70" y="115"/>
                      <a:pt x="71" y="115"/>
                    </a:cubicBezTo>
                    <a:cubicBezTo>
                      <a:pt x="72" y="115"/>
                      <a:pt x="73" y="116"/>
                      <a:pt x="74" y="116"/>
                    </a:cubicBezTo>
                    <a:cubicBezTo>
                      <a:pt x="75" y="116"/>
                      <a:pt x="76" y="117"/>
                      <a:pt x="77" y="117"/>
                    </a:cubicBezTo>
                    <a:cubicBezTo>
                      <a:pt x="77" y="118"/>
                      <a:pt x="78" y="118"/>
                      <a:pt x="79" y="118"/>
                    </a:cubicBezTo>
                    <a:cubicBezTo>
                      <a:pt x="80" y="119"/>
                      <a:pt x="81" y="120"/>
                      <a:pt x="82" y="121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84" y="122"/>
                      <a:pt x="85" y="124"/>
                      <a:pt x="86" y="125"/>
                    </a:cubicBezTo>
                    <a:cubicBezTo>
                      <a:pt x="86" y="125"/>
                      <a:pt x="86" y="125"/>
                      <a:pt x="86" y="125"/>
                    </a:cubicBezTo>
                    <a:cubicBezTo>
                      <a:pt x="87" y="126"/>
                      <a:pt x="88" y="128"/>
                      <a:pt x="89" y="129"/>
                    </a:cubicBezTo>
                    <a:cubicBezTo>
                      <a:pt x="89" y="129"/>
                      <a:pt x="89" y="129"/>
                      <a:pt x="89" y="129"/>
                    </a:cubicBezTo>
                    <a:cubicBezTo>
                      <a:pt x="91" y="133"/>
                      <a:pt x="92" y="138"/>
                      <a:pt x="92" y="142"/>
                    </a:cubicBezTo>
                    <a:cubicBezTo>
                      <a:pt x="92" y="144"/>
                      <a:pt x="92" y="145"/>
                      <a:pt x="91" y="147"/>
                    </a:cubicBezTo>
                    <a:close/>
                    <a:moveTo>
                      <a:pt x="177" y="171"/>
                    </a:moveTo>
                    <a:cubicBezTo>
                      <a:pt x="166" y="171"/>
                      <a:pt x="155" y="164"/>
                      <a:pt x="151" y="153"/>
                    </a:cubicBezTo>
                    <a:cubicBezTo>
                      <a:pt x="150" y="149"/>
                      <a:pt x="150" y="149"/>
                      <a:pt x="150" y="149"/>
                    </a:cubicBezTo>
                    <a:cubicBezTo>
                      <a:pt x="150" y="149"/>
                      <a:pt x="150" y="149"/>
                      <a:pt x="150" y="149"/>
                    </a:cubicBezTo>
                    <a:cubicBezTo>
                      <a:pt x="149" y="147"/>
                      <a:pt x="149" y="145"/>
                      <a:pt x="149" y="142"/>
                    </a:cubicBezTo>
                    <a:cubicBezTo>
                      <a:pt x="149" y="138"/>
                      <a:pt x="150" y="133"/>
                      <a:pt x="152" y="129"/>
                    </a:cubicBezTo>
                    <a:cubicBezTo>
                      <a:pt x="152" y="129"/>
                      <a:pt x="152" y="129"/>
                      <a:pt x="152" y="129"/>
                    </a:cubicBezTo>
                    <a:cubicBezTo>
                      <a:pt x="153" y="128"/>
                      <a:pt x="154" y="126"/>
                      <a:pt x="155" y="125"/>
                    </a:cubicBezTo>
                    <a:cubicBezTo>
                      <a:pt x="155" y="125"/>
                      <a:pt x="155" y="125"/>
                      <a:pt x="155" y="125"/>
                    </a:cubicBezTo>
                    <a:cubicBezTo>
                      <a:pt x="156" y="124"/>
                      <a:pt x="157" y="122"/>
                      <a:pt x="158" y="121"/>
                    </a:cubicBezTo>
                    <a:cubicBezTo>
                      <a:pt x="158" y="121"/>
                      <a:pt x="159" y="121"/>
                      <a:pt x="159" y="121"/>
                    </a:cubicBezTo>
                    <a:cubicBezTo>
                      <a:pt x="160" y="120"/>
                      <a:pt x="161" y="119"/>
                      <a:pt x="162" y="118"/>
                    </a:cubicBezTo>
                    <a:cubicBezTo>
                      <a:pt x="163" y="118"/>
                      <a:pt x="163" y="118"/>
                      <a:pt x="164" y="117"/>
                    </a:cubicBezTo>
                    <a:cubicBezTo>
                      <a:pt x="165" y="117"/>
                      <a:pt x="166" y="116"/>
                      <a:pt x="167" y="116"/>
                    </a:cubicBezTo>
                    <a:cubicBezTo>
                      <a:pt x="168" y="116"/>
                      <a:pt x="169" y="115"/>
                      <a:pt x="170" y="115"/>
                    </a:cubicBezTo>
                    <a:cubicBezTo>
                      <a:pt x="170" y="115"/>
                      <a:pt x="171" y="115"/>
                      <a:pt x="172" y="114"/>
                    </a:cubicBezTo>
                    <a:cubicBezTo>
                      <a:pt x="174" y="114"/>
                      <a:pt x="176" y="114"/>
                      <a:pt x="177" y="114"/>
                    </a:cubicBezTo>
                    <a:cubicBezTo>
                      <a:pt x="179" y="114"/>
                      <a:pt x="181" y="114"/>
                      <a:pt x="183" y="114"/>
                    </a:cubicBezTo>
                    <a:cubicBezTo>
                      <a:pt x="184" y="115"/>
                      <a:pt x="184" y="115"/>
                      <a:pt x="185" y="115"/>
                    </a:cubicBezTo>
                    <a:cubicBezTo>
                      <a:pt x="186" y="115"/>
                      <a:pt x="187" y="116"/>
                      <a:pt x="188" y="116"/>
                    </a:cubicBezTo>
                    <a:cubicBezTo>
                      <a:pt x="189" y="116"/>
                      <a:pt x="190" y="117"/>
                      <a:pt x="191" y="117"/>
                    </a:cubicBezTo>
                    <a:cubicBezTo>
                      <a:pt x="191" y="118"/>
                      <a:pt x="192" y="118"/>
                      <a:pt x="193" y="118"/>
                    </a:cubicBezTo>
                    <a:cubicBezTo>
                      <a:pt x="194" y="119"/>
                      <a:pt x="195" y="120"/>
                      <a:pt x="196" y="121"/>
                    </a:cubicBezTo>
                    <a:cubicBezTo>
                      <a:pt x="196" y="121"/>
                      <a:pt x="196" y="121"/>
                      <a:pt x="197" y="121"/>
                    </a:cubicBezTo>
                    <a:cubicBezTo>
                      <a:pt x="198" y="122"/>
                      <a:pt x="199" y="124"/>
                      <a:pt x="200" y="125"/>
                    </a:cubicBezTo>
                    <a:cubicBezTo>
                      <a:pt x="200" y="125"/>
                      <a:pt x="200" y="125"/>
                      <a:pt x="200" y="125"/>
                    </a:cubicBezTo>
                    <a:cubicBezTo>
                      <a:pt x="201" y="126"/>
                      <a:pt x="202" y="128"/>
                      <a:pt x="203" y="129"/>
                    </a:cubicBezTo>
                    <a:cubicBezTo>
                      <a:pt x="203" y="129"/>
                      <a:pt x="203" y="129"/>
                      <a:pt x="203" y="129"/>
                    </a:cubicBezTo>
                    <a:cubicBezTo>
                      <a:pt x="205" y="133"/>
                      <a:pt x="206" y="138"/>
                      <a:pt x="206" y="142"/>
                    </a:cubicBezTo>
                    <a:cubicBezTo>
                      <a:pt x="206" y="158"/>
                      <a:pt x="193" y="171"/>
                      <a:pt x="177" y="171"/>
                    </a:cubicBezTo>
                    <a:close/>
                    <a:moveTo>
                      <a:pt x="228" y="98"/>
                    </a:moveTo>
                    <a:cubicBezTo>
                      <a:pt x="228" y="117"/>
                      <a:pt x="228" y="117"/>
                      <a:pt x="228" y="117"/>
                    </a:cubicBezTo>
                    <a:cubicBezTo>
                      <a:pt x="228" y="123"/>
                      <a:pt x="224" y="129"/>
                      <a:pt x="218" y="133"/>
                    </a:cubicBezTo>
                    <a:cubicBezTo>
                      <a:pt x="217" y="133"/>
                      <a:pt x="215" y="134"/>
                      <a:pt x="214" y="135"/>
                    </a:cubicBezTo>
                    <a:cubicBezTo>
                      <a:pt x="213" y="131"/>
                      <a:pt x="212" y="128"/>
                      <a:pt x="211" y="125"/>
                    </a:cubicBezTo>
                    <a:cubicBezTo>
                      <a:pt x="210" y="123"/>
                      <a:pt x="208" y="121"/>
                      <a:pt x="207" y="120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6" y="118"/>
                      <a:pt x="204" y="116"/>
                      <a:pt x="203" y="115"/>
                    </a:cubicBezTo>
                    <a:cubicBezTo>
                      <a:pt x="203" y="115"/>
                      <a:pt x="203" y="115"/>
                      <a:pt x="203" y="115"/>
                    </a:cubicBezTo>
                    <a:cubicBezTo>
                      <a:pt x="202" y="114"/>
                      <a:pt x="202" y="114"/>
                      <a:pt x="202" y="114"/>
                    </a:cubicBezTo>
                    <a:cubicBezTo>
                      <a:pt x="202" y="114"/>
                      <a:pt x="202" y="114"/>
                      <a:pt x="202" y="114"/>
                    </a:cubicBezTo>
                    <a:cubicBezTo>
                      <a:pt x="202" y="114"/>
                      <a:pt x="201" y="114"/>
                      <a:pt x="201" y="114"/>
                    </a:cubicBezTo>
                    <a:cubicBezTo>
                      <a:pt x="200" y="113"/>
                      <a:pt x="199" y="112"/>
                      <a:pt x="198" y="111"/>
                    </a:cubicBezTo>
                    <a:cubicBezTo>
                      <a:pt x="198" y="111"/>
                      <a:pt x="197" y="111"/>
                      <a:pt x="197" y="111"/>
                    </a:cubicBezTo>
                    <a:cubicBezTo>
                      <a:pt x="197" y="110"/>
                      <a:pt x="196" y="110"/>
                      <a:pt x="196" y="110"/>
                    </a:cubicBezTo>
                    <a:cubicBezTo>
                      <a:pt x="195" y="109"/>
                      <a:pt x="195" y="109"/>
                      <a:pt x="195" y="109"/>
                    </a:cubicBezTo>
                    <a:cubicBezTo>
                      <a:pt x="195" y="109"/>
                      <a:pt x="195" y="109"/>
                      <a:pt x="195" y="109"/>
                    </a:cubicBezTo>
                    <a:cubicBezTo>
                      <a:pt x="194" y="109"/>
                      <a:pt x="193" y="108"/>
                      <a:pt x="191" y="108"/>
                    </a:cubicBezTo>
                    <a:cubicBezTo>
                      <a:pt x="190" y="107"/>
                      <a:pt x="189" y="107"/>
                      <a:pt x="188" y="106"/>
                    </a:cubicBezTo>
                    <a:cubicBezTo>
                      <a:pt x="188" y="106"/>
                      <a:pt x="188" y="106"/>
                      <a:pt x="188" y="106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87" y="106"/>
                      <a:pt x="186" y="106"/>
                      <a:pt x="185" y="106"/>
                    </a:cubicBezTo>
                    <a:cubicBezTo>
                      <a:pt x="182" y="105"/>
                      <a:pt x="180" y="105"/>
                      <a:pt x="177" y="105"/>
                    </a:cubicBez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75" y="105"/>
                      <a:pt x="173" y="105"/>
                      <a:pt x="170" y="106"/>
                    </a:cubicBezTo>
                    <a:cubicBezTo>
                      <a:pt x="169" y="106"/>
                      <a:pt x="168" y="106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7" y="106"/>
                      <a:pt x="167" y="106"/>
                      <a:pt x="167" y="106"/>
                    </a:cubicBezTo>
                    <a:cubicBezTo>
                      <a:pt x="166" y="107"/>
                      <a:pt x="165" y="107"/>
                      <a:pt x="163" y="108"/>
                    </a:cubicBezTo>
                    <a:cubicBezTo>
                      <a:pt x="162" y="108"/>
                      <a:pt x="161" y="109"/>
                      <a:pt x="160" y="109"/>
                    </a:cubicBezTo>
                    <a:cubicBezTo>
                      <a:pt x="160" y="109"/>
                      <a:pt x="160" y="109"/>
                      <a:pt x="160" y="109"/>
                    </a:cubicBezTo>
                    <a:cubicBezTo>
                      <a:pt x="159" y="110"/>
                      <a:pt x="158" y="110"/>
                      <a:pt x="157" y="111"/>
                    </a:cubicBezTo>
                    <a:cubicBezTo>
                      <a:pt x="157" y="111"/>
                      <a:pt x="157" y="111"/>
                      <a:pt x="157" y="111"/>
                    </a:cubicBezTo>
                    <a:cubicBezTo>
                      <a:pt x="156" y="112"/>
                      <a:pt x="155" y="113"/>
                      <a:pt x="153" y="114"/>
                    </a:cubicBezTo>
                    <a:cubicBezTo>
                      <a:pt x="153" y="114"/>
                      <a:pt x="153" y="114"/>
                      <a:pt x="153" y="114"/>
                    </a:cubicBezTo>
                    <a:cubicBezTo>
                      <a:pt x="153" y="114"/>
                      <a:pt x="152" y="114"/>
                      <a:pt x="152" y="115"/>
                    </a:cubicBezTo>
                    <a:cubicBezTo>
                      <a:pt x="151" y="116"/>
                      <a:pt x="150" y="117"/>
                      <a:pt x="148" y="119"/>
                    </a:cubicBezTo>
                    <a:cubicBezTo>
                      <a:pt x="148" y="119"/>
                      <a:pt x="148" y="119"/>
                      <a:pt x="148" y="120"/>
                    </a:cubicBezTo>
                    <a:cubicBezTo>
                      <a:pt x="146" y="121"/>
                      <a:pt x="145" y="123"/>
                      <a:pt x="144" y="125"/>
                    </a:cubicBezTo>
                    <a:cubicBezTo>
                      <a:pt x="144" y="125"/>
                      <a:pt x="144" y="125"/>
                      <a:pt x="144" y="125"/>
                    </a:cubicBezTo>
                    <a:cubicBezTo>
                      <a:pt x="141" y="131"/>
                      <a:pt x="140" y="136"/>
                      <a:pt x="140" y="142"/>
                    </a:cubicBezTo>
                    <a:cubicBezTo>
                      <a:pt x="140" y="144"/>
                      <a:pt x="140" y="146"/>
                      <a:pt x="140" y="148"/>
                    </a:cubicBezTo>
                    <a:cubicBezTo>
                      <a:pt x="134" y="150"/>
                      <a:pt x="134" y="150"/>
                      <a:pt x="134" y="150"/>
                    </a:cubicBezTo>
                    <a:cubicBezTo>
                      <a:pt x="129" y="151"/>
                      <a:pt x="124" y="152"/>
                      <a:pt x="118" y="152"/>
                    </a:cubicBezTo>
                    <a:cubicBezTo>
                      <a:pt x="114" y="152"/>
                      <a:pt x="110" y="151"/>
                      <a:pt x="106" y="151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1" y="146"/>
                      <a:pt x="101" y="144"/>
                      <a:pt x="101" y="142"/>
                    </a:cubicBezTo>
                    <a:cubicBezTo>
                      <a:pt x="101" y="136"/>
                      <a:pt x="99" y="131"/>
                      <a:pt x="97" y="125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96" y="123"/>
                      <a:pt x="94" y="122"/>
                      <a:pt x="93" y="120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2" y="119"/>
                      <a:pt x="92" y="119"/>
                      <a:pt x="92" y="119"/>
                    </a:cubicBezTo>
                    <a:cubicBezTo>
                      <a:pt x="91" y="117"/>
                      <a:pt x="90" y="116"/>
                      <a:pt x="89" y="115"/>
                    </a:cubicBezTo>
                    <a:cubicBezTo>
                      <a:pt x="88" y="115"/>
                      <a:pt x="88" y="114"/>
                      <a:pt x="88" y="114"/>
                    </a:cubicBezTo>
                    <a:cubicBezTo>
                      <a:pt x="87" y="114"/>
                      <a:pt x="87" y="114"/>
                      <a:pt x="87" y="114"/>
                    </a:cubicBezTo>
                    <a:cubicBezTo>
                      <a:pt x="87" y="114"/>
                      <a:pt x="87" y="114"/>
                      <a:pt x="87" y="114"/>
                    </a:cubicBezTo>
                    <a:cubicBezTo>
                      <a:pt x="86" y="113"/>
                      <a:pt x="85" y="112"/>
                      <a:pt x="84" y="111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83" y="110"/>
                      <a:pt x="82" y="110"/>
                      <a:pt x="81" y="110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0" y="109"/>
                      <a:pt x="79" y="108"/>
                      <a:pt x="77" y="108"/>
                    </a:cubicBezTo>
                    <a:cubicBezTo>
                      <a:pt x="76" y="107"/>
                      <a:pt x="75" y="107"/>
                      <a:pt x="74" y="106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73" y="106"/>
                      <a:pt x="72" y="106"/>
                      <a:pt x="71" y="106"/>
                    </a:cubicBezTo>
                    <a:cubicBezTo>
                      <a:pt x="68" y="105"/>
                      <a:pt x="66" y="105"/>
                      <a:pt x="63" y="105"/>
                    </a:cubicBezTo>
                    <a:cubicBezTo>
                      <a:pt x="61" y="105"/>
                      <a:pt x="59" y="105"/>
                      <a:pt x="56" y="105"/>
                    </a:cubicBezTo>
                    <a:cubicBezTo>
                      <a:pt x="56" y="106"/>
                      <a:pt x="56" y="106"/>
                      <a:pt x="55" y="106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4" y="106"/>
                      <a:pt x="54" y="106"/>
                      <a:pt x="53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2" y="107"/>
                      <a:pt x="51" y="107"/>
                      <a:pt x="49" y="108"/>
                    </a:cubicBezTo>
                    <a:cubicBezTo>
                      <a:pt x="48" y="108"/>
                      <a:pt x="47" y="109"/>
                      <a:pt x="46" y="109"/>
                    </a:cubicBezTo>
                    <a:cubicBezTo>
                      <a:pt x="46" y="109"/>
                      <a:pt x="46" y="109"/>
                      <a:pt x="46" y="109"/>
                    </a:cubicBezTo>
                    <a:cubicBezTo>
                      <a:pt x="45" y="109"/>
                      <a:pt x="45" y="109"/>
                      <a:pt x="45" y="109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44" y="110"/>
                      <a:pt x="44" y="110"/>
                      <a:pt x="43" y="111"/>
                    </a:cubicBezTo>
                    <a:cubicBezTo>
                      <a:pt x="43" y="111"/>
                      <a:pt x="43" y="111"/>
                      <a:pt x="43" y="111"/>
                    </a:cubicBezTo>
                    <a:cubicBezTo>
                      <a:pt x="43" y="111"/>
                      <a:pt x="43" y="111"/>
                      <a:pt x="43" y="111"/>
                    </a:cubicBezTo>
                    <a:cubicBezTo>
                      <a:pt x="42" y="112"/>
                      <a:pt x="40" y="113"/>
                      <a:pt x="39" y="114"/>
                    </a:cubicBezTo>
                    <a:cubicBezTo>
                      <a:pt x="39" y="114"/>
                      <a:pt x="38" y="114"/>
                      <a:pt x="38" y="115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37" y="116"/>
                      <a:pt x="35" y="117"/>
                      <a:pt x="34" y="119"/>
                    </a:cubicBezTo>
                    <a:cubicBezTo>
                      <a:pt x="34" y="119"/>
                      <a:pt x="34" y="119"/>
                      <a:pt x="34" y="119"/>
                    </a:cubicBezTo>
                    <a:cubicBezTo>
                      <a:pt x="34" y="120"/>
                      <a:pt x="34" y="120"/>
                      <a:pt x="34" y="120"/>
                    </a:cubicBezTo>
                    <a:cubicBezTo>
                      <a:pt x="33" y="120"/>
                      <a:pt x="33" y="120"/>
                      <a:pt x="33" y="120"/>
                    </a:cubicBezTo>
                    <a:cubicBezTo>
                      <a:pt x="32" y="121"/>
                      <a:pt x="31" y="123"/>
                      <a:pt x="30" y="125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8" y="129"/>
                      <a:pt x="27" y="132"/>
                      <a:pt x="26" y="136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14" y="131"/>
                      <a:pt x="9" y="125"/>
                      <a:pt x="9" y="117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87"/>
                      <a:pt x="17" y="79"/>
                      <a:pt x="27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5" y="79"/>
                      <a:pt x="47" y="77"/>
                      <a:pt x="47" y="75"/>
                    </a:cubicBezTo>
                    <a:cubicBezTo>
                      <a:pt x="50" y="38"/>
                      <a:pt x="81" y="9"/>
                      <a:pt x="118" y="9"/>
                    </a:cubicBezTo>
                    <a:cubicBezTo>
                      <a:pt x="156" y="9"/>
                      <a:pt x="187" y="38"/>
                      <a:pt x="189" y="75"/>
                    </a:cubicBezTo>
                    <a:cubicBezTo>
                      <a:pt x="190" y="77"/>
                      <a:pt x="192" y="79"/>
                      <a:pt x="194" y="79"/>
                    </a:cubicBezTo>
                    <a:cubicBezTo>
                      <a:pt x="210" y="79"/>
                      <a:pt x="210" y="79"/>
                      <a:pt x="210" y="79"/>
                    </a:cubicBezTo>
                    <a:cubicBezTo>
                      <a:pt x="217" y="79"/>
                      <a:pt x="225" y="85"/>
                      <a:pt x="226" y="89"/>
                    </a:cubicBezTo>
                    <a:cubicBezTo>
                      <a:pt x="228" y="94"/>
                      <a:pt x="228" y="97"/>
                      <a:pt x="228" y="98"/>
                    </a:cubicBezTo>
                    <a:cubicBezTo>
                      <a:pt x="228" y="98"/>
                      <a:pt x="228" y="98"/>
                      <a:pt x="228" y="98"/>
                    </a:cubicBezTo>
                    <a:close/>
                    <a:moveTo>
                      <a:pt x="118" y="26"/>
                    </a:moveTo>
                    <a:cubicBezTo>
                      <a:pt x="91" y="26"/>
                      <a:pt x="68" y="47"/>
                      <a:pt x="65" y="74"/>
                    </a:cubicBezTo>
                    <a:cubicBezTo>
                      <a:pt x="65" y="75"/>
                      <a:pt x="65" y="77"/>
                      <a:pt x="66" y="78"/>
                    </a:cubicBezTo>
                    <a:cubicBezTo>
                      <a:pt x="67" y="79"/>
                      <a:pt x="68" y="79"/>
                      <a:pt x="69" y="79"/>
                    </a:cubicBezTo>
                    <a:cubicBezTo>
                      <a:pt x="167" y="79"/>
                      <a:pt x="167" y="79"/>
                      <a:pt x="167" y="79"/>
                    </a:cubicBezTo>
                    <a:cubicBezTo>
                      <a:pt x="169" y="79"/>
                      <a:pt x="170" y="79"/>
                      <a:pt x="171" y="78"/>
                    </a:cubicBezTo>
                    <a:cubicBezTo>
                      <a:pt x="172" y="77"/>
                      <a:pt x="172" y="75"/>
                      <a:pt x="172" y="74"/>
                    </a:cubicBezTo>
                    <a:cubicBezTo>
                      <a:pt x="169" y="47"/>
                      <a:pt x="146" y="26"/>
                      <a:pt x="118" y="26"/>
                    </a:cubicBezTo>
                    <a:close/>
                    <a:moveTo>
                      <a:pt x="75" y="70"/>
                    </a:moveTo>
                    <a:cubicBezTo>
                      <a:pt x="79" y="50"/>
                      <a:pt x="97" y="35"/>
                      <a:pt x="118" y="35"/>
                    </a:cubicBezTo>
                    <a:cubicBezTo>
                      <a:pt x="140" y="35"/>
                      <a:pt x="157" y="50"/>
                      <a:pt x="162" y="70"/>
                    </a:cubicBezTo>
                    <a:lnTo>
                      <a:pt x="75" y="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287750" y="5263091"/>
              <a:ext cx="875648" cy="874166"/>
              <a:chOff x="9287750" y="5263091"/>
              <a:chExt cx="875648" cy="874166"/>
            </a:xfrm>
            <a:grpFill/>
          </p:grpSpPr>
          <p:sp>
            <p:nvSpPr>
              <p:cNvPr id="36" name="Oval 10"/>
              <p:cNvSpPr>
                <a:spLocks noChangeArrowheads="1"/>
              </p:cNvSpPr>
              <p:nvPr/>
            </p:nvSpPr>
            <p:spPr bwMode="auto">
              <a:xfrm>
                <a:off x="9287750" y="5263091"/>
                <a:ext cx="875648" cy="87416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9489221" y="5446852"/>
                <a:ext cx="442249" cy="439548"/>
                <a:chOff x="6645276" y="-1306513"/>
                <a:chExt cx="779462" cy="774700"/>
              </a:xfrm>
              <a:grpFill/>
            </p:grpSpPr>
            <p:sp>
              <p:nvSpPr>
                <p:cNvPr id="38" name="Freeform 28"/>
                <p:cNvSpPr>
                  <a:spLocks/>
                </p:cNvSpPr>
                <p:nvPr/>
              </p:nvSpPr>
              <p:spPr bwMode="auto">
                <a:xfrm>
                  <a:off x="6713538" y="-1062038"/>
                  <a:ext cx="395288" cy="392113"/>
                </a:xfrm>
                <a:custGeom>
                  <a:avLst/>
                  <a:gdLst>
                    <a:gd name="T0" fmla="*/ 0 w 249"/>
                    <a:gd name="T1" fmla="*/ 14 h 247"/>
                    <a:gd name="T2" fmla="*/ 16 w 249"/>
                    <a:gd name="T3" fmla="*/ 0 h 247"/>
                    <a:gd name="T4" fmla="*/ 249 w 249"/>
                    <a:gd name="T5" fmla="*/ 232 h 247"/>
                    <a:gd name="T6" fmla="*/ 232 w 249"/>
                    <a:gd name="T7" fmla="*/ 247 h 247"/>
                    <a:gd name="T8" fmla="*/ 0 w 249"/>
                    <a:gd name="T9" fmla="*/ 14 h 247"/>
                    <a:gd name="T10" fmla="*/ 0 w 249"/>
                    <a:gd name="T11" fmla="*/ 14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247">
                      <a:moveTo>
                        <a:pt x="0" y="14"/>
                      </a:moveTo>
                      <a:lnTo>
                        <a:pt x="16" y="0"/>
                      </a:lnTo>
                      <a:lnTo>
                        <a:pt x="249" y="232"/>
                      </a:lnTo>
                      <a:lnTo>
                        <a:pt x="232" y="247"/>
                      </a:lnTo>
                      <a:lnTo>
                        <a:pt x="0" y="14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39" name="Freeform 29"/>
                <p:cNvSpPr>
                  <a:spLocks/>
                </p:cNvSpPr>
                <p:nvPr/>
              </p:nvSpPr>
              <p:spPr bwMode="auto">
                <a:xfrm>
                  <a:off x="6804026" y="-1152525"/>
                  <a:ext cx="393700" cy="395288"/>
                </a:xfrm>
                <a:custGeom>
                  <a:avLst/>
                  <a:gdLst>
                    <a:gd name="T0" fmla="*/ 0 w 248"/>
                    <a:gd name="T1" fmla="*/ 17 h 249"/>
                    <a:gd name="T2" fmla="*/ 16 w 248"/>
                    <a:gd name="T3" fmla="*/ 0 h 249"/>
                    <a:gd name="T4" fmla="*/ 248 w 248"/>
                    <a:gd name="T5" fmla="*/ 232 h 249"/>
                    <a:gd name="T6" fmla="*/ 232 w 248"/>
                    <a:gd name="T7" fmla="*/ 249 h 249"/>
                    <a:gd name="T8" fmla="*/ 0 w 248"/>
                    <a:gd name="T9" fmla="*/ 17 h 249"/>
                    <a:gd name="T10" fmla="*/ 0 w 248"/>
                    <a:gd name="T11" fmla="*/ 17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8" h="249">
                      <a:moveTo>
                        <a:pt x="0" y="17"/>
                      </a:moveTo>
                      <a:lnTo>
                        <a:pt x="16" y="0"/>
                      </a:lnTo>
                      <a:lnTo>
                        <a:pt x="248" y="232"/>
                      </a:lnTo>
                      <a:lnTo>
                        <a:pt x="232" y="249"/>
                      </a:lnTo>
                      <a:lnTo>
                        <a:pt x="0" y="17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40" name="Freeform 30"/>
                <p:cNvSpPr>
                  <a:spLocks/>
                </p:cNvSpPr>
                <p:nvPr/>
              </p:nvSpPr>
              <p:spPr bwMode="auto">
                <a:xfrm>
                  <a:off x="6889751" y="-1238250"/>
                  <a:ext cx="395288" cy="395288"/>
                </a:xfrm>
                <a:custGeom>
                  <a:avLst/>
                  <a:gdLst>
                    <a:gd name="T0" fmla="*/ 0 w 249"/>
                    <a:gd name="T1" fmla="*/ 16 h 249"/>
                    <a:gd name="T2" fmla="*/ 17 w 249"/>
                    <a:gd name="T3" fmla="*/ 0 h 249"/>
                    <a:gd name="T4" fmla="*/ 249 w 249"/>
                    <a:gd name="T5" fmla="*/ 232 h 249"/>
                    <a:gd name="T6" fmla="*/ 232 w 249"/>
                    <a:gd name="T7" fmla="*/ 249 h 249"/>
                    <a:gd name="T8" fmla="*/ 0 w 249"/>
                    <a:gd name="T9" fmla="*/ 16 h 249"/>
                    <a:gd name="T10" fmla="*/ 0 w 249"/>
                    <a:gd name="T11" fmla="*/ 16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9" h="249">
                      <a:moveTo>
                        <a:pt x="0" y="16"/>
                      </a:moveTo>
                      <a:lnTo>
                        <a:pt x="17" y="0"/>
                      </a:lnTo>
                      <a:lnTo>
                        <a:pt x="249" y="232"/>
                      </a:lnTo>
                      <a:lnTo>
                        <a:pt x="232" y="249"/>
                      </a:lnTo>
                      <a:lnTo>
                        <a:pt x="0" y="16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41" name="Freeform 31"/>
                <p:cNvSpPr>
                  <a:spLocks noEditPoints="1"/>
                </p:cNvSpPr>
                <p:nvPr/>
              </p:nvSpPr>
              <p:spPr bwMode="auto">
                <a:xfrm>
                  <a:off x="7142163" y="-814388"/>
                  <a:ext cx="282575" cy="282575"/>
                </a:xfrm>
                <a:custGeom>
                  <a:avLst/>
                  <a:gdLst>
                    <a:gd name="T0" fmla="*/ 69 w 75"/>
                    <a:gd name="T1" fmla="*/ 75 h 75"/>
                    <a:gd name="T2" fmla="*/ 4 w 75"/>
                    <a:gd name="T3" fmla="*/ 58 h 75"/>
                    <a:gd name="T4" fmla="*/ 0 w 75"/>
                    <a:gd name="T5" fmla="*/ 54 h 75"/>
                    <a:gd name="T6" fmla="*/ 0 w 75"/>
                    <a:gd name="T7" fmla="*/ 54 h 75"/>
                    <a:gd name="T8" fmla="*/ 2 w 75"/>
                    <a:gd name="T9" fmla="*/ 50 h 75"/>
                    <a:gd name="T10" fmla="*/ 2 w 75"/>
                    <a:gd name="T11" fmla="*/ 50 h 75"/>
                    <a:gd name="T12" fmla="*/ 49 w 75"/>
                    <a:gd name="T13" fmla="*/ 2 h 75"/>
                    <a:gd name="T14" fmla="*/ 54 w 75"/>
                    <a:gd name="T15" fmla="*/ 1 h 75"/>
                    <a:gd name="T16" fmla="*/ 54 w 75"/>
                    <a:gd name="T17" fmla="*/ 1 h 75"/>
                    <a:gd name="T18" fmla="*/ 57 w 75"/>
                    <a:gd name="T19" fmla="*/ 4 h 75"/>
                    <a:gd name="T20" fmla="*/ 57 w 75"/>
                    <a:gd name="T21" fmla="*/ 4 h 75"/>
                    <a:gd name="T22" fmla="*/ 75 w 75"/>
                    <a:gd name="T23" fmla="*/ 69 h 75"/>
                    <a:gd name="T24" fmla="*/ 73 w 75"/>
                    <a:gd name="T25" fmla="*/ 74 h 75"/>
                    <a:gd name="T26" fmla="*/ 73 w 75"/>
                    <a:gd name="T27" fmla="*/ 74 h 75"/>
                    <a:gd name="T28" fmla="*/ 70 w 75"/>
                    <a:gd name="T29" fmla="*/ 75 h 75"/>
                    <a:gd name="T30" fmla="*/ 70 w 75"/>
                    <a:gd name="T31" fmla="*/ 75 h 75"/>
                    <a:gd name="T32" fmla="*/ 69 w 75"/>
                    <a:gd name="T33" fmla="*/ 75 h 75"/>
                    <a:gd name="T34" fmla="*/ 14 w 75"/>
                    <a:gd name="T35" fmla="*/ 50 h 75"/>
                    <a:gd name="T36" fmla="*/ 63 w 75"/>
                    <a:gd name="T37" fmla="*/ 63 h 75"/>
                    <a:gd name="T38" fmla="*/ 50 w 75"/>
                    <a:gd name="T39" fmla="*/ 15 h 75"/>
                    <a:gd name="T40" fmla="*/ 14 w 75"/>
                    <a:gd name="T4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5" h="75">
                      <a:moveTo>
                        <a:pt x="69" y="75"/>
                      </a:move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2" y="57"/>
                        <a:pt x="1" y="56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3"/>
                        <a:pt x="0" y="51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49" y="2"/>
                        <a:pt x="49" y="2"/>
                        <a:pt x="49" y="2"/>
                      </a:cubicBezTo>
                      <a:cubicBezTo>
                        <a:pt x="50" y="1"/>
                        <a:pt x="52" y="0"/>
                        <a:pt x="54" y="1"/>
                      </a:cubicBezTo>
                      <a:cubicBezTo>
                        <a:pt x="54" y="1"/>
                        <a:pt x="54" y="1"/>
                        <a:pt x="54" y="1"/>
                      </a:cubicBezTo>
                      <a:cubicBezTo>
                        <a:pt x="55" y="1"/>
                        <a:pt x="57" y="3"/>
                        <a:pt x="57" y="4"/>
                      </a:cubicBezTo>
                      <a:cubicBezTo>
                        <a:pt x="57" y="4"/>
                        <a:pt x="57" y="4"/>
                        <a:pt x="57" y="4"/>
                      </a:cubicBezTo>
                      <a:cubicBezTo>
                        <a:pt x="75" y="69"/>
                        <a:pt x="75" y="69"/>
                        <a:pt x="75" y="69"/>
                      </a:cubicBezTo>
                      <a:cubicBezTo>
                        <a:pt x="75" y="71"/>
                        <a:pt x="75" y="73"/>
                        <a:pt x="73" y="74"/>
                      </a:cubicBezTo>
                      <a:cubicBezTo>
                        <a:pt x="73" y="74"/>
                        <a:pt x="73" y="74"/>
                        <a:pt x="73" y="74"/>
                      </a:cubicBezTo>
                      <a:cubicBezTo>
                        <a:pt x="72" y="75"/>
                        <a:pt x="71" y="75"/>
                        <a:pt x="70" y="75"/>
                      </a:cubicBezTo>
                      <a:cubicBezTo>
                        <a:pt x="70" y="75"/>
                        <a:pt x="70" y="75"/>
                        <a:pt x="70" y="75"/>
                      </a:cubicBezTo>
                      <a:cubicBezTo>
                        <a:pt x="69" y="75"/>
                        <a:pt x="69" y="75"/>
                        <a:pt x="69" y="75"/>
                      </a:cubicBezTo>
                      <a:close/>
                      <a:moveTo>
                        <a:pt x="14" y="50"/>
                      </a:move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14" y="50"/>
                        <a:pt x="14" y="50"/>
                        <a:pt x="14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42" name="Freeform 32"/>
                <p:cNvSpPr>
                  <a:spLocks/>
                </p:cNvSpPr>
                <p:nvPr/>
              </p:nvSpPr>
              <p:spPr bwMode="auto">
                <a:xfrm>
                  <a:off x="6645276" y="-1306513"/>
                  <a:ext cx="225425" cy="222250"/>
                </a:xfrm>
                <a:custGeom>
                  <a:avLst/>
                  <a:gdLst>
                    <a:gd name="T0" fmla="*/ 0 w 142"/>
                    <a:gd name="T1" fmla="*/ 126 h 140"/>
                    <a:gd name="T2" fmla="*/ 126 w 142"/>
                    <a:gd name="T3" fmla="*/ 0 h 140"/>
                    <a:gd name="T4" fmla="*/ 142 w 142"/>
                    <a:gd name="T5" fmla="*/ 14 h 140"/>
                    <a:gd name="T6" fmla="*/ 17 w 142"/>
                    <a:gd name="T7" fmla="*/ 140 h 140"/>
                    <a:gd name="T8" fmla="*/ 0 w 142"/>
                    <a:gd name="T9" fmla="*/ 126 h 140"/>
                    <a:gd name="T10" fmla="*/ 0 w 142"/>
                    <a:gd name="T11" fmla="*/ 126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" h="140">
                      <a:moveTo>
                        <a:pt x="0" y="126"/>
                      </a:moveTo>
                      <a:lnTo>
                        <a:pt x="126" y="0"/>
                      </a:lnTo>
                      <a:lnTo>
                        <a:pt x="142" y="14"/>
                      </a:lnTo>
                      <a:lnTo>
                        <a:pt x="17" y="140"/>
                      </a:lnTo>
                      <a:lnTo>
                        <a:pt x="0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</p:grpSp>
        </p:grpSp>
        <p:grpSp>
          <p:nvGrpSpPr>
            <p:cNvPr id="27" name="组合 26"/>
            <p:cNvGrpSpPr/>
            <p:nvPr/>
          </p:nvGrpSpPr>
          <p:grpSpPr>
            <a:xfrm>
              <a:off x="8634349" y="1784207"/>
              <a:ext cx="1514233" cy="985290"/>
              <a:chOff x="8634349" y="1784207"/>
              <a:chExt cx="1514233" cy="985290"/>
            </a:xfrm>
            <a:grpFill/>
          </p:grpSpPr>
          <p:sp>
            <p:nvSpPr>
              <p:cNvPr id="31" name="Freeform 11"/>
              <p:cNvSpPr>
                <a:spLocks/>
              </p:cNvSpPr>
              <p:nvPr/>
            </p:nvSpPr>
            <p:spPr bwMode="auto">
              <a:xfrm>
                <a:off x="8634349" y="1784207"/>
                <a:ext cx="1514233" cy="985290"/>
              </a:xfrm>
              <a:custGeom>
                <a:avLst/>
                <a:gdLst>
                  <a:gd name="T0" fmla="*/ 232 w 431"/>
                  <a:gd name="T1" fmla="*/ 281 h 281"/>
                  <a:gd name="T2" fmla="*/ 311 w 431"/>
                  <a:gd name="T3" fmla="*/ 250 h 281"/>
                  <a:gd name="T4" fmla="*/ 344 w 431"/>
                  <a:gd name="T5" fmla="*/ 255 h 281"/>
                  <a:gd name="T6" fmla="*/ 431 w 431"/>
                  <a:gd name="T7" fmla="*/ 159 h 281"/>
                  <a:gd name="T8" fmla="*/ 386 w 431"/>
                  <a:gd name="T9" fmla="*/ 8 h 281"/>
                  <a:gd name="T10" fmla="*/ 311 w 431"/>
                  <a:gd name="T11" fmla="*/ 0 h 281"/>
                  <a:gd name="T12" fmla="*/ 0 w 431"/>
                  <a:gd name="T13" fmla="*/ 165 h 281"/>
                  <a:gd name="T14" fmla="*/ 159 w 431"/>
                  <a:gd name="T15" fmla="*/ 163 h 281"/>
                  <a:gd name="T16" fmla="*/ 232 w 431"/>
                  <a:gd name="T17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1" h="281">
                    <a:moveTo>
                      <a:pt x="232" y="281"/>
                    </a:moveTo>
                    <a:cubicBezTo>
                      <a:pt x="254" y="262"/>
                      <a:pt x="281" y="250"/>
                      <a:pt x="311" y="250"/>
                    </a:cubicBezTo>
                    <a:cubicBezTo>
                      <a:pt x="322" y="250"/>
                      <a:pt x="333" y="252"/>
                      <a:pt x="344" y="255"/>
                    </a:cubicBezTo>
                    <a:cubicBezTo>
                      <a:pt x="431" y="159"/>
                      <a:pt x="431" y="159"/>
                      <a:pt x="431" y="159"/>
                    </a:cubicBezTo>
                    <a:cubicBezTo>
                      <a:pt x="386" y="8"/>
                      <a:pt x="386" y="8"/>
                      <a:pt x="386" y="8"/>
                    </a:cubicBezTo>
                    <a:cubicBezTo>
                      <a:pt x="362" y="3"/>
                      <a:pt x="337" y="0"/>
                      <a:pt x="311" y="0"/>
                    </a:cubicBezTo>
                    <a:cubicBezTo>
                      <a:pt x="182" y="0"/>
                      <a:pt x="68" y="65"/>
                      <a:pt x="0" y="165"/>
                    </a:cubicBezTo>
                    <a:cubicBezTo>
                      <a:pt x="159" y="163"/>
                      <a:pt x="159" y="163"/>
                      <a:pt x="159" y="163"/>
                    </a:cubicBezTo>
                    <a:lnTo>
                      <a:pt x="232" y="28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9389254" y="2040022"/>
                <a:ext cx="448555" cy="373795"/>
                <a:chOff x="5967413" y="1090613"/>
                <a:chExt cx="790575" cy="658813"/>
              </a:xfrm>
              <a:grpFill/>
            </p:grpSpPr>
            <p:sp>
              <p:nvSpPr>
                <p:cNvPr id="33" name="Freeform 33"/>
                <p:cNvSpPr>
                  <a:spLocks noEditPoints="1"/>
                </p:cNvSpPr>
                <p:nvPr/>
              </p:nvSpPr>
              <p:spPr bwMode="auto">
                <a:xfrm>
                  <a:off x="6081713" y="1187450"/>
                  <a:ext cx="563563" cy="403225"/>
                </a:xfrm>
                <a:custGeom>
                  <a:avLst/>
                  <a:gdLst>
                    <a:gd name="T0" fmla="*/ 5 w 150"/>
                    <a:gd name="T1" fmla="*/ 107 h 107"/>
                    <a:gd name="T2" fmla="*/ 2 w 150"/>
                    <a:gd name="T3" fmla="*/ 106 h 107"/>
                    <a:gd name="T4" fmla="*/ 2 w 150"/>
                    <a:gd name="T5" fmla="*/ 106 h 107"/>
                    <a:gd name="T6" fmla="*/ 0 w 150"/>
                    <a:gd name="T7" fmla="*/ 102 h 107"/>
                    <a:gd name="T8" fmla="*/ 0 w 150"/>
                    <a:gd name="T9" fmla="*/ 102 h 107"/>
                    <a:gd name="T10" fmla="*/ 0 w 150"/>
                    <a:gd name="T11" fmla="*/ 4 h 107"/>
                    <a:gd name="T12" fmla="*/ 2 w 150"/>
                    <a:gd name="T13" fmla="*/ 1 h 107"/>
                    <a:gd name="T14" fmla="*/ 2 w 150"/>
                    <a:gd name="T15" fmla="*/ 1 h 107"/>
                    <a:gd name="T16" fmla="*/ 5 w 150"/>
                    <a:gd name="T17" fmla="*/ 0 h 107"/>
                    <a:gd name="T18" fmla="*/ 5 w 150"/>
                    <a:gd name="T19" fmla="*/ 0 h 107"/>
                    <a:gd name="T20" fmla="*/ 145 w 150"/>
                    <a:gd name="T21" fmla="*/ 0 h 107"/>
                    <a:gd name="T22" fmla="*/ 149 w 150"/>
                    <a:gd name="T23" fmla="*/ 1 h 107"/>
                    <a:gd name="T24" fmla="*/ 149 w 150"/>
                    <a:gd name="T25" fmla="*/ 1 h 107"/>
                    <a:gd name="T26" fmla="*/ 150 w 150"/>
                    <a:gd name="T27" fmla="*/ 4 h 107"/>
                    <a:gd name="T28" fmla="*/ 150 w 150"/>
                    <a:gd name="T29" fmla="*/ 4 h 107"/>
                    <a:gd name="T30" fmla="*/ 150 w 150"/>
                    <a:gd name="T31" fmla="*/ 102 h 107"/>
                    <a:gd name="T32" fmla="*/ 149 w 150"/>
                    <a:gd name="T33" fmla="*/ 106 h 107"/>
                    <a:gd name="T34" fmla="*/ 149 w 150"/>
                    <a:gd name="T35" fmla="*/ 106 h 107"/>
                    <a:gd name="T36" fmla="*/ 145 w 150"/>
                    <a:gd name="T37" fmla="*/ 107 h 107"/>
                    <a:gd name="T38" fmla="*/ 145 w 150"/>
                    <a:gd name="T39" fmla="*/ 107 h 107"/>
                    <a:gd name="T40" fmla="*/ 5 w 150"/>
                    <a:gd name="T41" fmla="*/ 107 h 107"/>
                    <a:gd name="T42" fmla="*/ 145 w 150"/>
                    <a:gd name="T43" fmla="*/ 102 h 107"/>
                    <a:gd name="T44" fmla="*/ 145 w 150"/>
                    <a:gd name="T45" fmla="*/ 98 h 107"/>
                    <a:gd name="T46" fmla="*/ 145 w 150"/>
                    <a:gd name="T47" fmla="*/ 102 h 107"/>
                    <a:gd name="T48" fmla="*/ 10 w 150"/>
                    <a:gd name="T49" fmla="*/ 98 h 107"/>
                    <a:gd name="T50" fmla="*/ 141 w 150"/>
                    <a:gd name="T51" fmla="*/ 98 h 107"/>
                    <a:gd name="T52" fmla="*/ 141 w 150"/>
                    <a:gd name="T53" fmla="*/ 9 h 107"/>
                    <a:gd name="T54" fmla="*/ 10 w 150"/>
                    <a:gd name="T55" fmla="*/ 9 h 107"/>
                    <a:gd name="T56" fmla="*/ 10 w 150"/>
                    <a:gd name="T57" fmla="*/ 98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50" h="107">
                      <a:moveTo>
                        <a:pt x="5" y="107"/>
                      </a:moveTo>
                      <a:cubicBezTo>
                        <a:pt x="4" y="107"/>
                        <a:pt x="3" y="107"/>
                        <a:pt x="2" y="106"/>
                      </a:cubicBezTo>
                      <a:cubicBezTo>
                        <a:pt x="2" y="106"/>
                        <a:pt x="2" y="106"/>
                        <a:pt x="2" y="106"/>
                      </a:cubicBezTo>
                      <a:cubicBezTo>
                        <a:pt x="1" y="105"/>
                        <a:pt x="0" y="104"/>
                        <a:pt x="0" y="10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7" y="0"/>
                        <a:pt x="148" y="0"/>
                        <a:pt x="149" y="1"/>
                      </a:cubicBezTo>
                      <a:cubicBezTo>
                        <a:pt x="149" y="1"/>
                        <a:pt x="149" y="1"/>
                        <a:pt x="149" y="1"/>
                      </a:cubicBezTo>
                      <a:cubicBezTo>
                        <a:pt x="150" y="2"/>
                        <a:pt x="150" y="3"/>
                        <a:pt x="150" y="4"/>
                      </a:cubicBezTo>
                      <a:cubicBezTo>
                        <a:pt x="150" y="4"/>
                        <a:pt x="150" y="4"/>
                        <a:pt x="150" y="4"/>
                      </a:cubicBezTo>
                      <a:cubicBezTo>
                        <a:pt x="150" y="102"/>
                        <a:pt x="150" y="102"/>
                        <a:pt x="150" y="102"/>
                      </a:cubicBezTo>
                      <a:cubicBezTo>
                        <a:pt x="150" y="104"/>
                        <a:pt x="150" y="105"/>
                        <a:pt x="149" y="106"/>
                      </a:cubicBezTo>
                      <a:cubicBezTo>
                        <a:pt x="149" y="106"/>
                        <a:pt x="149" y="106"/>
                        <a:pt x="149" y="106"/>
                      </a:cubicBezTo>
                      <a:cubicBezTo>
                        <a:pt x="148" y="107"/>
                        <a:pt x="147" y="107"/>
                        <a:pt x="145" y="107"/>
                      </a:cubicBezTo>
                      <a:cubicBezTo>
                        <a:pt x="145" y="107"/>
                        <a:pt x="145" y="107"/>
                        <a:pt x="145" y="107"/>
                      </a:cubicBezTo>
                      <a:cubicBezTo>
                        <a:pt x="5" y="107"/>
                        <a:pt x="5" y="107"/>
                        <a:pt x="5" y="107"/>
                      </a:cubicBezTo>
                      <a:close/>
                      <a:moveTo>
                        <a:pt x="145" y="102"/>
                      </a:moveTo>
                      <a:cubicBezTo>
                        <a:pt x="145" y="98"/>
                        <a:pt x="145" y="98"/>
                        <a:pt x="145" y="98"/>
                      </a:cubicBezTo>
                      <a:cubicBezTo>
                        <a:pt x="145" y="102"/>
                        <a:pt x="145" y="102"/>
                        <a:pt x="145" y="102"/>
                      </a:cubicBezTo>
                      <a:close/>
                      <a:moveTo>
                        <a:pt x="10" y="98"/>
                      </a:moveTo>
                      <a:cubicBezTo>
                        <a:pt x="141" y="98"/>
                        <a:pt x="141" y="98"/>
                        <a:pt x="141" y="98"/>
                      </a:cubicBezTo>
                      <a:cubicBezTo>
                        <a:pt x="141" y="9"/>
                        <a:pt x="141" y="9"/>
                        <a:pt x="141" y="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8"/>
                        <a:pt x="10" y="98"/>
                        <a:pt x="10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34" name="Freeform 34"/>
                <p:cNvSpPr>
                  <a:spLocks/>
                </p:cNvSpPr>
                <p:nvPr/>
              </p:nvSpPr>
              <p:spPr bwMode="auto">
                <a:xfrm>
                  <a:off x="6088063" y="1271588"/>
                  <a:ext cx="549275" cy="233363"/>
                </a:xfrm>
                <a:custGeom>
                  <a:avLst/>
                  <a:gdLst>
                    <a:gd name="T0" fmla="*/ 71 w 146"/>
                    <a:gd name="T1" fmla="*/ 60 h 62"/>
                    <a:gd name="T2" fmla="*/ 57 w 146"/>
                    <a:gd name="T3" fmla="*/ 29 h 62"/>
                    <a:gd name="T4" fmla="*/ 53 w 146"/>
                    <a:gd name="T5" fmla="*/ 38 h 62"/>
                    <a:gd name="T6" fmla="*/ 48 w 146"/>
                    <a:gd name="T7" fmla="*/ 41 h 62"/>
                    <a:gd name="T8" fmla="*/ 48 w 146"/>
                    <a:gd name="T9" fmla="*/ 41 h 62"/>
                    <a:gd name="T10" fmla="*/ 4 w 146"/>
                    <a:gd name="T11" fmla="*/ 41 h 62"/>
                    <a:gd name="T12" fmla="*/ 4 w 146"/>
                    <a:gd name="T13" fmla="*/ 41 h 62"/>
                    <a:gd name="T14" fmla="*/ 0 w 146"/>
                    <a:gd name="T15" fmla="*/ 36 h 62"/>
                    <a:gd name="T16" fmla="*/ 0 w 146"/>
                    <a:gd name="T17" fmla="*/ 36 h 62"/>
                    <a:gd name="T18" fmla="*/ 4 w 146"/>
                    <a:gd name="T19" fmla="*/ 31 h 62"/>
                    <a:gd name="T20" fmla="*/ 4 w 146"/>
                    <a:gd name="T21" fmla="*/ 31 h 62"/>
                    <a:gd name="T22" fmla="*/ 45 w 146"/>
                    <a:gd name="T23" fmla="*/ 31 h 62"/>
                    <a:gd name="T24" fmla="*/ 53 w 146"/>
                    <a:gd name="T25" fmla="*/ 15 h 62"/>
                    <a:gd name="T26" fmla="*/ 57 w 146"/>
                    <a:gd name="T27" fmla="*/ 13 h 62"/>
                    <a:gd name="T28" fmla="*/ 57 w 146"/>
                    <a:gd name="T29" fmla="*/ 13 h 62"/>
                    <a:gd name="T30" fmla="*/ 62 w 146"/>
                    <a:gd name="T31" fmla="*/ 15 h 62"/>
                    <a:gd name="T32" fmla="*/ 62 w 146"/>
                    <a:gd name="T33" fmla="*/ 15 h 62"/>
                    <a:gd name="T34" fmla="*/ 74 w 146"/>
                    <a:gd name="T35" fmla="*/ 44 h 62"/>
                    <a:gd name="T36" fmla="*/ 86 w 146"/>
                    <a:gd name="T37" fmla="*/ 4 h 62"/>
                    <a:gd name="T38" fmla="*/ 90 w 146"/>
                    <a:gd name="T39" fmla="*/ 0 h 62"/>
                    <a:gd name="T40" fmla="*/ 90 w 146"/>
                    <a:gd name="T41" fmla="*/ 0 h 62"/>
                    <a:gd name="T42" fmla="*/ 95 w 146"/>
                    <a:gd name="T43" fmla="*/ 3 h 62"/>
                    <a:gd name="T44" fmla="*/ 95 w 146"/>
                    <a:gd name="T45" fmla="*/ 3 h 62"/>
                    <a:gd name="T46" fmla="*/ 107 w 146"/>
                    <a:gd name="T47" fmla="*/ 31 h 62"/>
                    <a:gd name="T48" fmla="*/ 141 w 146"/>
                    <a:gd name="T49" fmla="*/ 31 h 62"/>
                    <a:gd name="T50" fmla="*/ 146 w 146"/>
                    <a:gd name="T51" fmla="*/ 36 h 62"/>
                    <a:gd name="T52" fmla="*/ 146 w 146"/>
                    <a:gd name="T53" fmla="*/ 36 h 62"/>
                    <a:gd name="T54" fmla="*/ 141 w 146"/>
                    <a:gd name="T55" fmla="*/ 41 h 62"/>
                    <a:gd name="T56" fmla="*/ 141 w 146"/>
                    <a:gd name="T57" fmla="*/ 41 h 62"/>
                    <a:gd name="T58" fmla="*/ 104 w 146"/>
                    <a:gd name="T59" fmla="*/ 41 h 62"/>
                    <a:gd name="T60" fmla="*/ 99 w 146"/>
                    <a:gd name="T61" fmla="*/ 38 h 62"/>
                    <a:gd name="T62" fmla="*/ 99 w 146"/>
                    <a:gd name="T63" fmla="*/ 38 h 62"/>
                    <a:gd name="T64" fmla="*/ 91 w 146"/>
                    <a:gd name="T65" fmla="*/ 19 h 62"/>
                    <a:gd name="T66" fmla="*/ 79 w 146"/>
                    <a:gd name="T67" fmla="*/ 59 h 62"/>
                    <a:gd name="T68" fmla="*/ 75 w 146"/>
                    <a:gd name="T69" fmla="*/ 62 h 62"/>
                    <a:gd name="T70" fmla="*/ 75 w 146"/>
                    <a:gd name="T71" fmla="*/ 62 h 62"/>
                    <a:gd name="T72" fmla="*/ 75 w 146"/>
                    <a:gd name="T73" fmla="*/ 62 h 62"/>
                    <a:gd name="T74" fmla="*/ 75 w 146"/>
                    <a:gd name="T75" fmla="*/ 62 h 62"/>
                    <a:gd name="T76" fmla="*/ 71 w 146"/>
                    <a:gd name="T77" fmla="*/ 6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46" h="62">
                      <a:moveTo>
                        <a:pt x="71" y="60"/>
                      </a:moveTo>
                      <a:cubicBezTo>
                        <a:pt x="57" y="29"/>
                        <a:pt x="57" y="29"/>
                        <a:pt x="57" y="29"/>
                      </a:cubicBez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52" y="40"/>
                        <a:pt x="50" y="41"/>
                        <a:pt x="48" y="41"/>
                      </a:cubicBezTo>
                      <a:cubicBezTo>
                        <a:pt x="48" y="41"/>
                        <a:pt x="48" y="41"/>
                        <a:pt x="48" y="41"/>
                      </a:cubicBezTo>
                      <a:cubicBezTo>
                        <a:pt x="4" y="41"/>
                        <a:pt x="4" y="41"/>
                        <a:pt x="4" y="41"/>
                      </a:cubicBezTo>
                      <a:cubicBezTo>
                        <a:pt x="4" y="41"/>
                        <a:pt x="4" y="41"/>
                        <a:pt x="4" y="41"/>
                      </a:cubicBezTo>
                      <a:cubicBezTo>
                        <a:pt x="2" y="41"/>
                        <a:pt x="0" y="39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4"/>
                        <a:pt x="2" y="31"/>
                        <a:pt x="4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5" y="31"/>
                        <a:pt x="45" y="31"/>
                        <a:pt x="45" y="31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4" y="14"/>
                        <a:pt x="55" y="12"/>
                        <a:pt x="57" y="13"/>
                      </a:cubicBezTo>
                      <a:cubicBezTo>
                        <a:pt x="57" y="13"/>
                        <a:pt x="57" y="13"/>
                        <a:pt x="57" y="13"/>
                      </a:cubicBezTo>
                      <a:cubicBezTo>
                        <a:pt x="59" y="13"/>
                        <a:pt x="61" y="14"/>
                        <a:pt x="62" y="15"/>
                      </a:cubicBez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86" y="4"/>
                        <a:pt x="86" y="4"/>
                        <a:pt x="86" y="4"/>
                      </a:cubicBezTo>
                      <a:cubicBezTo>
                        <a:pt x="86" y="2"/>
                        <a:pt x="88" y="0"/>
                        <a:pt x="90" y="0"/>
                      </a:cubicBezTo>
                      <a:cubicBezTo>
                        <a:pt x="90" y="0"/>
                        <a:pt x="90" y="0"/>
                        <a:pt x="90" y="0"/>
                      </a:cubicBezTo>
                      <a:cubicBezTo>
                        <a:pt x="92" y="0"/>
                        <a:pt x="94" y="1"/>
                        <a:pt x="95" y="3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107" y="31"/>
                        <a:pt x="107" y="31"/>
                        <a:pt x="107" y="31"/>
                      </a:cubicBezTo>
                      <a:cubicBezTo>
                        <a:pt x="141" y="31"/>
                        <a:pt x="141" y="31"/>
                        <a:pt x="141" y="31"/>
                      </a:cubicBezTo>
                      <a:cubicBezTo>
                        <a:pt x="144" y="31"/>
                        <a:pt x="146" y="34"/>
                        <a:pt x="146" y="36"/>
                      </a:cubicBezTo>
                      <a:cubicBezTo>
                        <a:pt x="146" y="36"/>
                        <a:pt x="146" y="36"/>
                        <a:pt x="146" y="36"/>
                      </a:cubicBezTo>
                      <a:cubicBezTo>
                        <a:pt x="146" y="39"/>
                        <a:pt x="144" y="41"/>
                        <a:pt x="141" y="41"/>
                      </a:cubicBezTo>
                      <a:cubicBezTo>
                        <a:pt x="141" y="41"/>
                        <a:pt x="141" y="41"/>
                        <a:pt x="141" y="41"/>
                      </a:cubicBezTo>
                      <a:cubicBezTo>
                        <a:pt x="104" y="41"/>
                        <a:pt x="104" y="41"/>
                        <a:pt x="104" y="41"/>
                      </a:cubicBezTo>
                      <a:cubicBezTo>
                        <a:pt x="102" y="41"/>
                        <a:pt x="100" y="40"/>
                        <a:pt x="99" y="38"/>
                      </a:cubicBezTo>
                      <a:cubicBezTo>
                        <a:pt x="99" y="38"/>
                        <a:pt x="99" y="38"/>
                        <a:pt x="99" y="38"/>
                      </a:cubicBezTo>
                      <a:cubicBezTo>
                        <a:pt x="91" y="19"/>
                        <a:pt x="91" y="19"/>
                        <a:pt x="91" y="19"/>
                      </a:cubicBezTo>
                      <a:cubicBezTo>
                        <a:pt x="79" y="59"/>
                        <a:pt x="79" y="59"/>
                        <a:pt x="79" y="59"/>
                      </a:cubicBezTo>
                      <a:cubicBezTo>
                        <a:pt x="79" y="61"/>
                        <a:pt x="77" y="62"/>
                        <a:pt x="75" y="62"/>
                      </a:cubicBezTo>
                      <a:cubicBezTo>
                        <a:pt x="75" y="62"/>
                        <a:pt x="75" y="62"/>
                        <a:pt x="75" y="62"/>
                      </a:cubicBezTo>
                      <a:cubicBezTo>
                        <a:pt x="75" y="62"/>
                        <a:pt x="75" y="62"/>
                        <a:pt x="75" y="62"/>
                      </a:cubicBezTo>
                      <a:cubicBezTo>
                        <a:pt x="75" y="62"/>
                        <a:pt x="75" y="62"/>
                        <a:pt x="75" y="62"/>
                      </a:cubicBezTo>
                      <a:cubicBezTo>
                        <a:pt x="73" y="62"/>
                        <a:pt x="71" y="61"/>
                        <a:pt x="71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35" name="Freeform 35"/>
                <p:cNvSpPr>
                  <a:spLocks/>
                </p:cNvSpPr>
                <p:nvPr/>
              </p:nvSpPr>
              <p:spPr bwMode="auto">
                <a:xfrm>
                  <a:off x="5967413" y="1090613"/>
                  <a:ext cx="790575" cy="658813"/>
                </a:xfrm>
                <a:custGeom>
                  <a:avLst/>
                  <a:gdLst>
                    <a:gd name="T0" fmla="*/ 144 w 210"/>
                    <a:gd name="T1" fmla="*/ 174 h 175"/>
                    <a:gd name="T2" fmla="*/ 142 w 210"/>
                    <a:gd name="T3" fmla="*/ 171 h 175"/>
                    <a:gd name="T4" fmla="*/ 142 w 210"/>
                    <a:gd name="T5" fmla="*/ 159 h 175"/>
                    <a:gd name="T6" fmla="*/ 68 w 210"/>
                    <a:gd name="T7" fmla="*/ 171 h 175"/>
                    <a:gd name="T8" fmla="*/ 67 w 210"/>
                    <a:gd name="T9" fmla="*/ 174 h 175"/>
                    <a:gd name="T10" fmla="*/ 63 w 210"/>
                    <a:gd name="T11" fmla="*/ 175 h 175"/>
                    <a:gd name="T12" fmla="*/ 33 w 210"/>
                    <a:gd name="T13" fmla="*/ 174 h 175"/>
                    <a:gd name="T14" fmla="*/ 32 w 210"/>
                    <a:gd name="T15" fmla="*/ 171 h 175"/>
                    <a:gd name="T16" fmla="*/ 32 w 210"/>
                    <a:gd name="T17" fmla="*/ 158 h 175"/>
                    <a:gd name="T18" fmla="*/ 0 w 210"/>
                    <a:gd name="T19" fmla="*/ 121 h 175"/>
                    <a:gd name="T20" fmla="*/ 38 w 210"/>
                    <a:gd name="T21" fmla="*/ 0 h 175"/>
                    <a:gd name="T22" fmla="*/ 172 w 210"/>
                    <a:gd name="T23" fmla="*/ 0 h 175"/>
                    <a:gd name="T24" fmla="*/ 172 w 210"/>
                    <a:gd name="T25" fmla="*/ 9 h 175"/>
                    <a:gd name="T26" fmla="*/ 10 w 210"/>
                    <a:gd name="T27" fmla="*/ 37 h 175"/>
                    <a:gd name="T28" fmla="*/ 10 w 210"/>
                    <a:gd name="T29" fmla="*/ 121 h 175"/>
                    <a:gd name="T30" fmla="*/ 37 w 210"/>
                    <a:gd name="T31" fmla="*/ 149 h 175"/>
                    <a:gd name="T32" fmla="*/ 41 w 210"/>
                    <a:gd name="T33" fmla="*/ 154 h 175"/>
                    <a:gd name="T34" fmla="*/ 59 w 210"/>
                    <a:gd name="T35" fmla="*/ 166 h 175"/>
                    <a:gd name="T36" fmla="*/ 60 w 210"/>
                    <a:gd name="T37" fmla="*/ 151 h 175"/>
                    <a:gd name="T38" fmla="*/ 63 w 210"/>
                    <a:gd name="T39" fmla="*/ 149 h 175"/>
                    <a:gd name="T40" fmla="*/ 147 w 210"/>
                    <a:gd name="T41" fmla="*/ 149 h 175"/>
                    <a:gd name="T42" fmla="*/ 151 w 210"/>
                    <a:gd name="T43" fmla="*/ 151 h 175"/>
                    <a:gd name="T44" fmla="*/ 152 w 210"/>
                    <a:gd name="T45" fmla="*/ 154 h 175"/>
                    <a:gd name="T46" fmla="*/ 169 w 210"/>
                    <a:gd name="T47" fmla="*/ 166 h 175"/>
                    <a:gd name="T48" fmla="*/ 174 w 210"/>
                    <a:gd name="T49" fmla="*/ 149 h 175"/>
                    <a:gd name="T50" fmla="*/ 200 w 210"/>
                    <a:gd name="T51" fmla="*/ 121 h 175"/>
                    <a:gd name="T52" fmla="*/ 200 w 210"/>
                    <a:gd name="T53" fmla="*/ 37 h 175"/>
                    <a:gd name="T54" fmla="*/ 172 w 210"/>
                    <a:gd name="T55" fmla="*/ 9 h 175"/>
                    <a:gd name="T56" fmla="*/ 172 w 210"/>
                    <a:gd name="T57" fmla="*/ 0 h 175"/>
                    <a:gd name="T58" fmla="*/ 210 w 210"/>
                    <a:gd name="T59" fmla="*/ 37 h 175"/>
                    <a:gd name="T60" fmla="*/ 179 w 210"/>
                    <a:gd name="T61" fmla="*/ 158 h 175"/>
                    <a:gd name="T62" fmla="*/ 179 w 210"/>
                    <a:gd name="T63" fmla="*/ 171 h 175"/>
                    <a:gd name="T64" fmla="*/ 177 w 210"/>
                    <a:gd name="T65" fmla="*/ 174 h 175"/>
                    <a:gd name="T66" fmla="*/ 174 w 210"/>
                    <a:gd name="T67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175">
                      <a:moveTo>
                        <a:pt x="147" y="175"/>
                      </a:moveTo>
                      <a:cubicBezTo>
                        <a:pt x="146" y="175"/>
                        <a:pt x="145" y="175"/>
                        <a:pt x="144" y="174"/>
                      </a:cubicBezTo>
                      <a:cubicBezTo>
                        <a:pt x="144" y="174"/>
                        <a:pt x="144" y="174"/>
                        <a:pt x="144" y="174"/>
                      </a:cubicBezTo>
                      <a:cubicBezTo>
                        <a:pt x="143" y="173"/>
                        <a:pt x="142" y="172"/>
                        <a:pt x="142" y="171"/>
                      </a:cubicBezTo>
                      <a:cubicBezTo>
                        <a:pt x="142" y="171"/>
                        <a:pt x="142" y="171"/>
                        <a:pt x="142" y="171"/>
                      </a:cubicBezTo>
                      <a:cubicBezTo>
                        <a:pt x="142" y="159"/>
                        <a:pt x="142" y="159"/>
                        <a:pt x="142" y="159"/>
                      </a:cubicBezTo>
                      <a:cubicBezTo>
                        <a:pt x="68" y="159"/>
                        <a:pt x="68" y="159"/>
                        <a:pt x="68" y="159"/>
                      </a:cubicBezTo>
                      <a:cubicBezTo>
                        <a:pt x="68" y="171"/>
                        <a:pt x="68" y="171"/>
                        <a:pt x="68" y="171"/>
                      </a:cubicBezTo>
                      <a:cubicBezTo>
                        <a:pt x="68" y="172"/>
                        <a:pt x="68" y="173"/>
                        <a:pt x="67" y="174"/>
                      </a:cubicBezTo>
                      <a:cubicBezTo>
                        <a:pt x="67" y="174"/>
                        <a:pt x="67" y="174"/>
                        <a:pt x="67" y="174"/>
                      </a:cubicBezTo>
                      <a:cubicBezTo>
                        <a:pt x="66" y="175"/>
                        <a:pt x="65" y="175"/>
                        <a:pt x="63" y="175"/>
                      </a:cubicBezTo>
                      <a:cubicBezTo>
                        <a:pt x="63" y="175"/>
                        <a:pt x="63" y="175"/>
                        <a:pt x="63" y="175"/>
                      </a:cubicBezTo>
                      <a:cubicBezTo>
                        <a:pt x="36" y="175"/>
                        <a:pt x="36" y="175"/>
                        <a:pt x="36" y="175"/>
                      </a:cubicBezTo>
                      <a:cubicBezTo>
                        <a:pt x="35" y="175"/>
                        <a:pt x="34" y="175"/>
                        <a:pt x="33" y="174"/>
                      </a:cubicBezTo>
                      <a:cubicBezTo>
                        <a:pt x="33" y="174"/>
                        <a:pt x="33" y="174"/>
                        <a:pt x="33" y="174"/>
                      </a:cubicBezTo>
                      <a:cubicBezTo>
                        <a:pt x="32" y="173"/>
                        <a:pt x="32" y="172"/>
                        <a:pt x="32" y="171"/>
                      </a:cubicBezTo>
                      <a:cubicBezTo>
                        <a:pt x="32" y="171"/>
                        <a:pt x="32" y="171"/>
                        <a:pt x="32" y="171"/>
                      </a:cubicBezTo>
                      <a:cubicBezTo>
                        <a:pt x="32" y="158"/>
                        <a:pt x="32" y="158"/>
                        <a:pt x="32" y="158"/>
                      </a:cubicBezTo>
                      <a:cubicBezTo>
                        <a:pt x="14" y="155"/>
                        <a:pt x="0" y="140"/>
                        <a:pt x="0" y="121"/>
                      </a:cubicBezTo>
                      <a:cubicBezTo>
                        <a:pt x="0" y="121"/>
                        <a:pt x="0" y="121"/>
                        <a:pt x="0" y="121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0" y="17"/>
                        <a:pt x="17" y="0"/>
                        <a:pt x="38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2" y="0"/>
                        <a:pt x="172" y="0"/>
                        <a:pt x="172" y="0"/>
                      </a:cubicBezTo>
                      <a:cubicBezTo>
                        <a:pt x="172" y="5"/>
                        <a:pt x="172" y="5"/>
                        <a:pt x="172" y="5"/>
                      </a:cubicBezTo>
                      <a:cubicBezTo>
                        <a:pt x="172" y="9"/>
                        <a:pt x="172" y="9"/>
                        <a:pt x="172" y="9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22" y="9"/>
                        <a:pt x="10" y="22"/>
                        <a:pt x="10" y="37"/>
                      </a:cubicBezTo>
                      <a:cubicBezTo>
                        <a:pt x="10" y="37"/>
                        <a:pt x="10" y="37"/>
                        <a:pt x="10" y="37"/>
                      </a:cubicBezTo>
                      <a:cubicBezTo>
                        <a:pt x="10" y="121"/>
                        <a:pt x="10" y="121"/>
                        <a:pt x="10" y="121"/>
                      </a:cubicBezTo>
                      <a:cubicBezTo>
                        <a:pt x="10" y="136"/>
                        <a:pt x="22" y="149"/>
                        <a:pt x="37" y="149"/>
                      </a:cubicBezTo>
                      <a:cubicBezTo>
                        <a:pt x="37" y="149"/>
                        <a:pt x="37" y="149"/>
                        <a:pt x="37" y="149"/>
                      </a:cubicBezTo>
                      <a:cubicBezTo>
                        <a:pt x="39" y="149"/>
                        <a:pt x="41" y="151"/>
                        <a:pt x="41" y="154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66"/>
                        <a:pt x="41" y="166"/>
                        <a:pt x="41" y="166"/>
                      </a:cubicBezTo>
                      <a:cubicBezTo>
                        <a:pt x="59" y="166"/>
                        <a:pt x="59" y="166"/>
                        <a:pt x="59" y="166"/>
                      </a:cubicBezTo>
                      <a:cubicBezTo>
                        <a:pt x="59" y="154"/>
                        <a:pt x="59" y="154"/>
                        <a:pt x="59" y="154"/>
                      </a:cubicBezTo>
                      <a:cubicBezTo>
                        <a:pt x="59" y="153"/>
                        <a:pt x="59" y="152"/>
                        <a:pt x="60" y="151"/>
                      </a:cubicBezTo>
                      <a:cubicBezTo>
                        <a:pt x="60" y="151"/>
                        <a:pt x="60" y="151"/>
                        <a:pt x="60" y="151"/>
                      </a:cubicBezTo>
                      <a:cubicBezTo>
                        <a:pt x="61" y="150"/>
                        <a:pt x="62" y="149"/>
                        <a:pt x="63" y="149"/>
                      </a:cubicBezTo>
                      <a:cubicBezTo>
                        <a:pt x="63" y="149"/>
                        <a:pt x="63" y="149"/>
                        <a:pt x="63" y="149"/>
                      </a:cubicBezTo>
                      <a:cubicBezTo>
                        <a:pt x="147" y="149"/>
                        <a:pt x="147" y="149"/>
                        <a:pt x="147" y="149"/>
                      </a:cubicBezTo>
                      <a:cubicBezTo>
                        <a:pt x="148" y="149"/>
                        <a:pt x="150" y="150"/>
                        <a:pt x="151" y="151"/>
                      </a:cubicBezTo>
                      <a:cubicBezTo>
                        <a:pt x="151" y="151"/>
                        <a:pt x="151" y="151"/>
                        <a:pt x="151" y="151"/>
                      </a:cubicBezTo>
                      <a:cubicBezTo>
                        <a:pt x="151" y="152"/>
                        <a:pt x="152" y="153"/>
                        <a:pt x="152" y="154"/>
                      </a:cubicBezTo>
                      <a:cubicBezTo>
                        <a:pt x="152" y="154"/>
                        <a:pt x="152" y="154"/>
                        <a:pt x="152" y="154"/>
                      </a:cubicBezTo>
                      <a:cubicBezTo>
                        <a:pt x="152" y="166"/>
                        <a:pt x="152" y="166"/>
                        <a:pt x="152" y="166"/>
                      </a:cubicBezTo>
                      <a:cubicBezTo>
                        <a:pt x="169" y="166"/>
                        <a:pt x="169" y="166"/>
                        <a:pt x="169" y="166"/>
                      </a:cubicBezTo>
                      <a:cubicBezTo>
                        <a:pt x="169" y="154"/>
                        <a:pt x="169" y="154"/>
                        <a:pt x="169" y="154"/>
                      </a:cubicBezTo>
                      <a:cubicBezTo>
                        <a:pt x="169" y="151"/>
                        <a:pt x="171" y="149"/>
                        <a:pt x="174" y="149"/>
                      </a:cubicBezTo>
                      <a:cubicBezTo>
                        <a:pt x="174" y="149"/>
                        <a:pt x="174" y="149"/>
                        <a:pt x="174" y="149"/>
                      </a:cubicBezTo>
                      <a:cubicBezTo>
                        <a:pt x="189" y="149"/>
                        <a:pt x="201" y="136"/>
                        <a:pt x="200" y="121"/>
                      </a:cubicBezTo>
                      <a:cubicBezTo>
                        <a:pt x="200" y="121"/>
                        <a:pt x="200" y="121"/>
                        <a:pt x="200" y="121"/>
                      </a:cubicBezTo>
                      <a:cubicBezTo>
                        <a:pt x="200" y="37"/>
                        <a:pt x="200" y="37"/>
                        <a:pt x="200" y="37"/>
                      </a:cubicBezTo>
                      <a:cubicBezTo>
                        <a:pt x="200" y="22"/>
                        <a:pt x="188" y="9"/>
                        <a:pt x="172" y="9"/>
                      </a:cubicBezTo>
                      <a:cubicBezTo>
                        <a:pt x="172" y="9"/>
                        <a:pt x="172" y="9"/>
                        <a:pt x="172" y="9"/>
                      </a:cubicBezTo>
                      <a:cubicBezTo>
                        <a:pt x="172" y="5"/>
                        <a:pt x="172" y="5"/>
                        <a:pt x="172" y="5"/>
                      </a:cubicBezTo>
                      <a:cubicBezTo>
                        <a:pt x="172" y="0"/>
                        <a:pt x="172" y="0"/>
                        <a:pt x="172" y="0"/>
                      </a:cubicBezTo>
                      <a:cubicBezTo>
                        <a:pt x="193" y="0"/>
                        <a:pt x="210" y="17"/>
                        <a:pt x="210" y="37"/>
                      </a:cubicBezTo>
                      <a:cubicBezTo>
                        <a:pt x="210" y="37"/>
                        <a:pt x="210" y="37"/>
                        <a:pt x="210" y="37"/>
                      </a:cubicBezTo>
                      <a:cubicBezTo>
                        <a:pt x="210" y="121"/>
                        <a:pt x="210" y="121"/>
                        <a:pt x="210" y="121"/>
                      </a:cubicBezTo>
                      <a:cubicBezTo>
                        <a:pt x="210" y="140"/>
                        <a:pt x="197" y="155"/>
                        <a:pt x="179" y="158"/>
                      </a:cubicBezTo>
                      <a:cubicBezTo>
                        <a:pt x="179" y="158"/>
                        <a:pt x="179" y="158"/>
                        <a:pt x="179" y="158"/>
                      </a:cubicBezTo>
                      <a:cubicBezTo>
                        <a:pt x="179" y="171"/>
                        <a:pt x="179" y="171"/>
                        <a:pt x="179" y="171"/>
                      </a:cubicBezTo>
                      <a:cubicBezTo>
                        <a:pt x="179" y="172"/>
                        <a:pt x="178" y="173"/>
                        <a:pt x="177" y="174"/>
                      </a:cubicBezTo>
                      <a:cubicBezTo>
                        <a:pt x="177" y="174"/>
                        <a:pt x="177" y="174"/>
                        <a:pt x="177" y="174"/>
                      </a:cubicBezTo>
                      <a:cubicBezTo>
                        <a:pt x="176" y="175"/>
                        <a:pt x="175" y="175"/>
                        <a:pt x="174" y="175"/>
                      </a:cubicBezTo>
                      <a:cubicBezTo>
                        <a:pt x="174" y="175"/>
                        <a:pt x="174" y="175"/>
                        <a:pt x="174" y="175"/>
                      </a:cubicBezTo>
                      <a:cubicBezTo>
                        <a:pt x="147" y="175"/>
                        <a:pt x="147" y="175"/>
                        <a:pt x="147" y="1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>
              <a:off x="8398768" y="2412421"/>
              <a:ext cx="1008996" cy="1146788"/>
              <a:chOff x="8398768" y="2412421"/>
              <a:chExt cx="1008996" cy="1146788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8398768" y="2412421"/>
                <a:ext cx="1008996" cy="1146788"/>
              </a:xfrm>
              <a:custGeom>
                <a:avLst/>
                <a:gdLst>
                  <a:gd name="T0" fmla="*/ 287 w 287"/>
                  <a:gd name="T1" fmla="*/ 113 h 327"/>
                  <a:gd name="T2" fmla="*/ 217 w 287"/>
                  <a:gd name="T3" fmla="*/ 0 h 327"/>
                  <a:gd name="T4" fmla="*/ 57 w 287"/>
                  <a:gd name="T5" fmla="*/ 2 h 327"/>
                  <a:gd name="T6" fmla="*/ 12 w 287"/>
                  <a:gd name="T7" fmla="*/ 116 h 327"/>
                  <a:gd name="T8" fmla="*/ 14 w 287"/>
                  <a:gd name="T9" fmla="*/ 245 h 327"/>
                  <a:gd name="T10" fmla="*/ 126 w 287"/>
                  <a:gd name="T11" fmla="*/ 327 h 327"/>
                  <a:gd name="T12" fmla="*/ 251 w 287"/>
                  <a:gd name="T13" fmla="*/ 204 h 327"/>
                  <a:gd name="T14" fmla="*/ 251 w 287"/>
                  <a:gd name="T15" fmla="*/ 204 h 327"/>
                  <a:gd name="T16" fmla="*/ 251 w 287"/>
                  <a:gd name="T17" fmla="*/ 203 h 327"/>
                  <a:gd name="T18" fmla="*/ 287 w 287"/>
                  <a:gd name="T19" fmla="*/ 113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327">
                    <a:moveTo>
                      <a:pt x="287" y="113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36" y="36"/>
                      <a:pt x="20" y="75"/>
                      <a:pt x="12" y="116"/>
                    </a:cubicBezTo>
                    <a:cubicBezTo>
                      <a:pt x="6" y="141"/>
                      <a:pt x="0" y="206"/>
                      <a:pt x="14" y="245"/>
                    </a:cubicBezTo>
                    <a:cubicBezTo>
                      <a:pt x="31" y="293"/>
                      <a:pt x="72" y="327"/>
                      <a:pt x="126" y="327"/>
                    </a:cubicBezTo>
                    <a:cubicBezTo>
                      <a:pt x="195" y="327"/>
                      <a:pt x="251" y="272"/>
                      <a:pt x="251" y="204"/>
                    </a:cubicBezTo>
                    <a:cubicBezTo>
                      <a:pt x="251" y="204"/>
                      <a:pt x="251" y="204"/>
                      <a:pt x="251" y="204"/>
                    </a:cubicBezTo>
                    <a:cubicBezTo>
                      <a:pt x="251" y="204"/>
                      <a:pt x="251" y="203"/>
                      <a:pt x="251" y="203"/>
                    </a:cubicBezTo>
                    <a:cubicBezTo>
                      <a:pt x="251" y="169"/>
                      <a:pt x="265" y="137"/>
                      <a:pt x="287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30" name="Freeform 36"/>
              <p:cNvSpPr>
                <a:spLocks noEditPoints="1"/>
              </p:cNvSpPr>
              <p:nvPr/>
            </p:nvSpPr>
            <p:spPr bwMode="auto">
              <a:xfrm>
                <a:off x="8699100" y="2730332"/>
                <a:ext cx="364788" cy="423333"/>
              </a:xfrm>
              <a:custGeom>
                <a:avLst/>
                <a:gdLst>
                  <a:gd name="T0" fmla="*/ 382 w 405"/>
                  <a:gd name="T1" fmla="*/ 45 h 470"/>
                  <a:gd name="T2" fmla="*/ 382 w 405"/>
                  <a:gd name="T3" fmla="*/ 446 h 470"/>
                  <a:gd name="T4" fmla="*/ 24 w 405"/>
                  <a:gd name="T5" fmla="*/ 446 h 470"/>
                  <a:gd name="T6" fmla="*/ 24 w 405"/>
                  <a:gd name="T7" fmla="*/ 45 h 470"/>
                  <a:gd name="T8" fmla="*/ 0 w 405"/>
                  <a:gd name="T9" fmla="*/ 45 h 470"/>
                  <a:gd name="T10" fmla="*/ 0 w 405"/>
                  <a:gd name="T11" fmla="*/ 470 h 470"/>
                  <a:gd name="T12" fmla="*/ 405 w 405"/>
                  <a:gd name="T13" fmla="*/ 470 h 470"/>
                  <a:gd name="T14" fmla="*/ 405 w 405"/>
                  <a:gd name="T15" fmla="*/ 45 h 470"/>
                  <a:gd name="T16" fmla="*/ 382 w 405"/>
                  <a:gd name="T17" fmla="*/ 45 h 470"/>
                  <a:gd name="T18" fmla="*/ 71 w 405"/>
                  <a:gd name="T19" fmla="*/ 0 h 470"/>
                  <a:gd name="T20" fmla="*/ 48 w 405"/>
                  <a:gd name="T21" fmla="*/ 0 h 470"/>
                  <a:gd name="T22" fmla="*/ 48 w 405"/>
                  <a:gd name="T23" fmla="*/ 86 h 470"/>
                  <a:gd name="T24" fmla="*/ 71 w 405"/>
                  <a:gd name="T25" fmla="*/ 86 h 470"/>
                  <a:gd name="T26" fmla="*/ 71 w 405"/>
                  <a:gd name="T27" fmla="*/ 0 h 470"/>
                  <a:gd name="T28" fmla="*/ 128 w 405"/>
                  <a:gd name="T29" fmla="*/ 0 h 470"/>
                  <a:gd name="T30" fmla="*/ 104 w 405"/>
                  <a:gd name="T31" fmla="*/ 0 h 470"/>
                  <a:gd name="T32" fmla="*/ 104 w 405"/>
                  <a:gd name="T33" fmla="*/ 86 h 470"/>
                  <a:gd name="T34" fmla="*/ 128 w 405"/>
                  <a:gd name="T35" fmla="*/ 86 h 470"/>
                  <a:gd name="T36" fmla="*/ 128 w 405"/>
                  <a:gd name="T37" fmla="*/ 0 h 470"/>
                  <a:gd name="T38" fmla="*/ 185 w 405"/>
                  <a:gd name="T39" fmla="*/ 0 h 470"/>
                  <a:gd name="T40" fmla="*/ 164 w 405"/>
                  <a:gd name="T41" fmla="*/ 0 h 470"/>
                  <a:gd name="T42" fmla="*/ 164 w 405"/>
                  <a:gd name="T43" fmla="*/ 86 h 470"/>
                  <a:gd name="T44" fmla="*/ 185 w 405"/>
                  <a:gd name="T45" fmla="*/ 86 h 470"/>
                  <a:gd name="T46" fmla="*/ 185 w 405"/>
                  <a:gd name="T47" fmla="*/ 0 h 470"/>
                  <a:gd name="T48" fmla="*/ 244 w 405"/>
                  <a:gd name="T49" fmla="*/ 0 h 470"/>
                  <a:gd name="T50" fmla="*/ 221 w 405"/>
                  <a:gd name="T51" fmla="*/ 0 h 470"/>
                  <a:gd name="T52" fmla="*/ 221 w 405"/>
                  <a:gd name="T53" fmla="*/ 86 h 470"/>
                  <a:gd name="T54" fmla="*/ 244 w 405"/>
                  <a:gd name="T55" fmla="*/ 86 h 470"/>
                  <a:gd name="T56" fmla="*/ 244 w 405"/>
                  <a:gd name="T57" fmla="*/ 0 h 470"/>
                  <a:gd name="T58" fmla="*/ 301 w 405"/>
                  <a:gd name="T59" fmla="*/ 0 h 470"/>
                  <a:gd name="T60" fmla="*/ 277 w 405"/>
                  <a:gd name="T61" fmla="*/ 0 h 470"/>
                  <a:gd name="T62" fmla="*/ 277 w 405"/>
                  <a:gd name="T63" fmla="*/ 86 h 470"/>
                  <a:gd name="T64" fmla="*/ 301 w 405"/>
                  <a:gd name="T65" fmla="*/ 86 h 470"/>
                  <a:gd name="T66" fmla="*/ 301 w 405"/>
                  <a:gd name="T67" fmla="*/ 0 h 470"/>
                  <a:gd name="T68" fmla="*/ 358 w 405"/>
                  <a:gd name="T69" fmla="*/ 0 h 470"/>
                  <a:gd name="T70" fmla="*/ 334 w 405"/>
                  <a:gd name="T71" fmla="*/ 0 h 470"/>
                  <a:gd name="T72" fmla="*/ 334 w 405"/>
                  <a:gd name="T73" fmla="*/ 86 h 470"/>
                  <a:gd name="T74" fmla="*/ 358 w 405"/>
                  <a:gd name="T75" fmla="*/ 86 h 470"/>
                  <a:gd name="T76" fmla="*/ 358 w 405"/>
                  <a:gd name="T77" fmla="*/ 0 h 470"/>
                  <a:gd name="T78" fmla="*/ 145 w 405"/>
                  <a:gd name="T79" fmla="*/ 218 h 470"/>
                  <a:gd name="T80" fmla="*/ 145 w 405"/>
                  <a:gd name="T81" fmla="*/ 373 h 470"/>
                  <a:gd name="T82" fmla="*/ 168 w 405"/>
                  <a:gd name="T83" fmla="*/ 373 h 470"/>
                  <a:gd name="T84" fmla="*/ 168 w 405"/>
                  <a:gd name="T85" fmla="*/ 162 h 470"/>
                  <a:gd name="T86" fmla="*/ 102 w 405"/>
                  <a:gd name="T87" fmla="*/ 228 h 470"/>
                  <a:gd name="T88" fmla="*/ 119 w 405"/>
                  <a:gd name="T89" fmla="*/ 245 h 470"/>
                  <a:gd name="T90" fmla="*/ 145 w 405"/>
                  <a:gd name="T91" fmla="*/ 218 h 470"/>
                  <a:gd name="T92" fmla="*/ 237 w 405"/>
                  <a:gd name="T93" fmla="*/ 245 h 470"/>
                  <a:gd name="T94" fmla="*/ 237 w 405"/>
                  <a:gd name="T95" fmla="*/ 245 h 470"/>
                  <a:gd name="T96" fmla="*/ 237 w 405"/>
                  <a:gd name="T97" fmla="*/ 245 h 470"/>
                  <a:gd name="T98" fmla="*/ 237 w 405"/>
                  <a:gd name="T99" fmla="*/ 245 h 470"/>
                  <a:gd name="T100" fmla="*/ 287 w 405"/>
                  <a:gd name="T101" fmla="*/ 373 h 470"/>
                  <a:gd name="T102" fmla="*/ 287 w 405"/>
                  <a:gd name="T103" fmla="*/ 162 h 470"/>
                  <a:gd name="T104" fmla="*/ 221 w 405"/>
                  <a:gd name="T105" fmla="*/ 228 h 470"/>
                  <a:gd name="T106" fmla="*/ 237 w 405"/>
                  <a:gd name="T107" fmla="*/ 245 h 470"/>
                  <a:gd name="T108" fmla="*/ 263 w 405"/>
                  <a:gd name="T109" fmla="*/ 218 h 470"/>
                  <a:gd name="T110" fmla="*/ 263 w 405"/>
                  <a:gd name="T111" fmla="*/ 373 h 470"/>
                  <a:gd name="T112" fmla="*/ 287 w 405"/>
                  <a:gd name="T113" fmla="*/ 373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05" h="470">
                    <a:moveTo>
                      <a:pt x="382" y="45"/>
                    </a:moveTo>
                    <a:lnTo>
                      <a:pt x="382" y="446"/>
                    </a:lnTo>
                    <a:lnTo>
                      <a:pt x="24" y="446"/>
                    </a:lnTo>
                    <a:lnTo>
                      <a:pt x="24" y="45"/>
                    </a:lnTo>
                    <a:lnTo>
                      <a:pt x="0" y="45"/>
                    </a:lnTo>
                    <a:lnTo>
                      <a:pt x="0" y="470"/>
                    </a:lnTo>
                    <a:lnTo>
                      <a:pt x="405" y="470"/>
                    </a:lnTo>
                    <a:lnTo>
                      <a:pt x="405" y="45"/>
                    </a:lnTo>
                    <a:lnTo>
                      <a:pt x="382" y="45"/>
                    </a:lnTo>
                    <a:close/>
                    <a:moveTo>
                      <a:pt x="71" y="0"/>
                    </a:moveTo>
                    <a:lnTo>
                      <a:pt x="48" y="0"/>
                    </a:lnTo>
                    <a:lnTo>
                      <a:pt x="48" y="86"/>
                    </a:lnTo>
                    <a:lnTo>
                      <a:pt x="71" y="86"/>
                    </a:lnTo>
                    <a:lnTo>
                      <a:pt x="71" y="0"/>
                    </a:lnTo>
                    <a:close/>
                    <a:moveTo>
                      <a:pt x="128" y="0"/>
                    </a:moveTo>
                    <a:lnTo>
                      <a:pt x="104" y="0"/>
                    </a:lnTo>
                    <a:lnTo>
                      <a:pt x="104" y="86"/>
                    </a:lnTo>
                    <a:lnTo>
                      <a:pt x="128" y="86"/>
                    </a:lnTo>
                    <a:lnTo>
                      <a:pt x="128" y="0"/>
                    </a:lnTo>
                    <a:close/>
                    <a:moveTo>
                      <a:pt x="185" y="0"/>
                    </a:moveTo>
                    <a:lnTo>
                      <a:pt x="164" y="0"/>
                    </a:lnTo>
                    <a:lnTo>
                      <a:pt x="164" y="86"/>
                    </a:lnTo>
                    <a:lnTo>
                      <a:pt x="185" y="86"/>
                    </a:lnTo>
                    <a:lnTo>
                      <a:pt x="185" y="0"/>
                    </a:lnTo>
                    <a:close/>
                    <a:moveTo>
                      <a:pt x="244" y="0"/>
                    </a:moveTo>
                    <a:lnTo>
                      <a:pt x="221" y="0"/>
                    </a:lnTo>
                    <a:lnTo>
                      <a:pt x="221" y="86"/>
                    </a:lnTo>
                    <a:lnTo>
                      <a:pt x="244" y="86"/>
                    </a:lnTo>
                    <a:lnTo>
                      <a:pt x="244" y="0"/>
                    </a:lnTo>
                    <a:close/>
                    <a:moveTo>
                      <a:pt x="301" y="0"/>
                    </a:moveTo>
                    <a:lnTo>
                      <a:pt x="277" y="0"/>
                    </a:lnTo>
                    <a:lnTo>
                      <a:pt x="277" y="86"/>
                    </a:lnTo>
                    <a:lnTo>
                      <a:pt x="301" y="86"/>
                    </a:lnTo>
                    <a:lnTo>
                      <a:pt x="301" y="0"/>
                    </a:lnTo>
                    <a:close/>
                    <a:moveTo>
                      <a:pt x="358" y="0"/>
                    </a:moveTo>
                    <a:lnTo>
                      <a:pt x="334" y="0"/>
                    </a:lnTo>
                    <a:lnTo>
                      <a:pt x="334" y="86"/>
                    </a:lnTo>
                    <a:lnTo>
                      <a:pt x="358" y="86"/>
                    </a:lnTo>
                    <a:lnTo>
                      <a:pt x="358" y="0"/>
                    </a:lnTo>
                    <a:close/>
                    <a:moveTo>
                      <a:pt x="145" y="218"/>
                    </a:moveTo>
                    <a:lnTo>
                      <a:pt x="145" y="373"/>
                    </a:lnTo>
                    <a:lnTo>
                      <a:pt x="168" y="373"/>
                    </a:lnTo>
                    <a:lnTo>
                      <a:pt x="168" y="162"/>
                    </a:lnTo>
                    <a:lnTo>
                      <a:pt x="102" y="228"/>
                    </a:lnTo>
                    <a:lnTo>
                      <a:pt x="119" y="245"/>
                    </a:lnTo>
                    <a:lnTo>
                      <a:pt x="145" y="218"/>
                    </a:lnTo>
                    <a:close/>
                    <a:moveTo>
                      <a:pt x="237" y="245"/>
                    </a:moveTo>
                    <a:lnTo>
                      <a:pt x="237" y="245"/>
                    </a:lnTo>
                    <a:lnTo>
                      <a:pt x="237" y="245"/>
                    </a:lnTo>
                    <a:lnTo>
                      <a:pt x="237" y="245"/>
                    </a:lnTo>
                    <a:close/>
                    <a:moveTo>
                      <a:pt x="287" y="373"/>
                    </a:moveTo>
                    <a:lnTo>
                      <a:pt x="287" y="162"/>
                    </a:lnTo>
                    <a:lnTo>
                      <a:pt x="221" y="228"/>
                    </a:lnTo>
                    <a:lnTo>
                      <a:pt x="237" y="245"/>
                    </a:lnTo>
                    <a:lnTo>
                      <a:pt x="263" y="218"/>
                    </a:lnTo>
                    <a:lnTo>
                      <a:pt x="263" y="373"/>
                    </a:lnTo>
                    <a:lnTo>
                      <a:pt x="287" y="3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767408" y="3588057"/>
            <a:ext cx="739196" cy="536876"/>
            <a:chOff x="4456113" y="69850"/>
            <a:chExt cx="1038225" cy="754063"/>
          </a:xfrm>
          <a:solidFill>
            <a:srgbClr val="F785A0"/>
          </a:solidFill>
        </p:grpSpPr>
        <p:sp>
          <p:nvSpPr>
            <p:cNvPr id="76" name="Freeform 19"/>
            <p:cNvSpPr>
              <a:spLocks noEditPoints="1"/>
            </p:cNvSpPr>
            <p:nvPr/>
          </p:nvSpPr>
          <p:spPr bwMode="auto">
            <a:xfrm>
              <a:off x="4832351" y="69850"/>
              <a:ext cx="285750" cy="287338"/>
            </a:xfrm>
            <a:custGeom>
              <a:avLst/>
              <a:gdLst>
                <a:gd name="T0" fmla="*/ 0 w 76"/>
                <a:gd name="T1" fmla="*/ 38 h 76"/>
                <a:gd name="T2" fmla="*/ 38 w 76"/>
                <a:gd name="T3" fmla="*/ 0 h 76"/>
                <a:gd name="T4" fmla="*/ 38 w 76"/>
                <a:gd name="T5" fmla="*/ 0 h 76"/>
                <a:gd name="T6" fmla="*/ 76 w 76"/>
                <a:gd name="T7" fmla="*/ 38 h 76"/>
                <a:gd name="T8" fmla="*/ 76 w 76"/>
                <a:gd name="T9" fmla="*/ 38 h 76"/>
                <a:gd name="T10" fmla="*/ 38 w 76"/>
                <a:gd name="T11" fmla="*/ 76 h 76"/>
                <a:gd name="T12" fmla="*/ 38 w 76"/>
                <a:gd name="T13" fmla="*/ 76 h 76"/>
                <a:gd name="T14" fmla="*/ 0 w 76"/>
                <a:gd name="T15" fmla="*/ 38 h 76"/>
                <a:gd name="T16" fmla="*/ 9 w 76"/>
                <a:gd name="T17" fmla="*/ 38 h 76"/>
                <a:gd name="T18" fmla="*/ 38 w 76"/>
                <a:gd name="T19" fmla="*/ 67 h 76"/>
                <a:gd name="T20" fmla="*/ 38 w 76"/>
                <a:gd name="T21" fmla="*/ 67 h 76"/>
                <a:gd name="T22" fmla="*/ 67 w 76"/>
                <a:gd name="T23" fmla="*/ 38 h 76"/>
                <a:gd name="T24" fmla="*/ 67 w 76"/>
                <a:gd name="T25" fmla="*/ 38 h 76"/>
                <a:gd name="T26" fmla="*/ 38 w 76"/>
                <a:gd name="T27" fmla="*/ 9 h 76"/>
                <a:gd name="T28" fmla="*/ 38 w 76"/>
                <a:gd name="T29" fmla="*/ 9 h 76"/>
                <a:gd name="T30" fmla="*/ 9 w 76"/>
                <a:gd name="T31" fmla="*/ 38 h 76"/>
                <a:gd name="T32" fmla="*/ 9 w 76"/>
                <a:gd name="T33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76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59"/>
                    <a:pt x="59" y="76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  <a:close/>
                  <a:moveTo>
                    <a:pt x="9" y="38"/>
                  </a:moveTo>
                  <a:cubicBezTo>
                    <a:pt x="9" y="54"/>
                    <a:pt x="22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54" y="67"/>
                    <a:pt x="67" y="54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22"/>
                    <a:pt x="54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22" y="9"/>
                    <a:pt x="9" y="22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77" name="Freeform 20"/>
            <p:cNvSpPr>
              <a:spLocks noEditPoints="1"/>
            </p:cNvSpPr>
            <p:nvPr/>
          </p:nvSpPr>
          <p:spPr bwMode="auto">
            <a:xfrm>
              <a:off x="4456113" y="533400"/>
              <a:ext cx="285750" cy="290513"/>
            </a:xfrm>
            <a:custGeom>
              <a:avLst/>
              <a:gdLst>
                <a:gd name="T0" fmla="*/ 0 w 76"/>
                <a:gd name="T1" fmla="*/ 38 h 77"/>
                <a:gd name="T2" fmla="*/ 38 w 76"/>
                <a:gd name="T3" fmla="*/ 0 h 77"/>
                <a:gd name="T4" fmla="*/ 38 w 76"/>
                <a:gd name="T5" fmla="*/ 0 h 77"/>
                <a:gd name="T6" fmla="*/ 76 w 76"/>
                <a:gd name="T7" fmla="*/ 38 h 77"/>
                <a:gd name="T8" fmla="*/ 76 w 76"/>
                <a:gd name="T9" fmla="*/ 38 h 77"/>
                <a:gd name="T10" fmla="*/ 38 w 76"/>
                <a:gd name="T11" fmla="*/ 77 h 77"/>
                <a:gd name="T12" fmla="*/ 38 w 76"/>
                <a:gd name="T13" fmla="*/ 77 h 77"/>
                <a:gd name="T14" fmla="*/ 0 w 76"/>
                <a:gd name="T15" fmla="*/ 38 h 77"/>
                <a:gd name="T16" fmla="*/ 9 w 76"/>
                <a:gd name="T17" fmla="*/ 38 h 77"/>
                <a:gd name="T18" fmla="*/ 38 w 76"/>
                <a:gd name="T19" fmla="*/ 67 h 77"/>
                <a:gd name="T20" fmla="*/ 38 w 76"/>
                <a:gd name="T21" fmla="*/ 67 h 77"/>
                <a:gd name="T22" fmla="*/ 67 w 76"/>
                <a:gd name="T23" fmla="*/ 38 h 77"/>
                <a:gd name="T24" fmla="*/ 67 w 76"/>
                <a:gd name="T25" fmla="*/ 38 h 77"/>
                <a:gd name="T26" fmla="*/ 38 w 76"/>
                <a:gd name="T27" fmla="*/ 10 h 77"/>
                <a:gd name="T28" fmla="*/ 38 w 76"/>
                <a:gd name="T29" fmla="*/ 10 h 77"/>
                <a:gd name="T30" fmla="*/ 9 w 76"/>
                <a:gd name="T31" fmla="*/ 38 h 77"/>
                <a:gd name="T32" fmla="*/ 9 w 76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60"/>
                    <a:pt x="59" y="77"/>
                    <a:pt x="38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17" y="77"/>
                    <a:pt x="0" y="60"/>
                    <a:pt x="0" y="38"/>
                  </a:cubicBezTo>
                  <a:close/>
                  <a:moveTo>
                    <a:pt x="9" y="38"/>
                  </a:moveTo>
                  <a:cubicBezTo>
                    <a:pt x="9" y="54"/>
                    <a:pt x="22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54" y="67"/>
                    <a:pt x="66" y="54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23"/>
                    <a:pt x="54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22" y="10"/>
                    <a:pt x="9" y="23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78" name="Freeform 21"/>
            <p:cNvSpPr>
              <a:spLocks noEditPoints="1"/>
            </p:cNvSpPr>
            <p:nvPr/>
          </p:nvSpPr>
          <p:spPr bwMode="auto">
            <a:xfrm>
              <a:off x="4832351" y="533400"/>
              <a:ext cx="285750" cy="290513"/>
            </a:xfrm>
            <a:custGeom>
              <a:avLst/>
              <a:gdLst>
                <a:gd name="T0" fmla="*/ 0 w 76"/>
                <a:gd name="T1" fmla="*/ 38 h 77"/>
                <a:gd name="T2" fmla="*/ 38 w 76"/>
                <a:gd name="T3" fmla="*/ 0 h 77"/>
                <a:gd name="T4" fmla="*/ 38 w 76"/>
                <a:gd name="T5" fmla="*/ 0 h 77"/>
                <a:gd name="T6" fmla="*/ 76 w 76"/>
                <a:gd name="T7" fmla="*/ 38 h 77"/>
                <a:gd name="T8" fmla="*/ 76 w 76"/>
                <a:gd name="T9" fmla="*/ 38 h 77"/>
                <a:gd name="T10" fmla="*/ 38 w 76"/>
                <a:gd name="T11" fmla="*/ 77 h 77"/>
                <a:gd name="T12" fmla="*/ 38 w 76"/>
                <a:gd name="T13" fmla="*/ 77 h 77"/>
                <a:gd name="T14" fmla="*/ 0 w 76"/>
                <a:gd name="T15" fmla="*/ 38 h 77"/>
                <a:gd name="T16" fmla="*/ 9 w 76"/>
                <a:gd name="T17" fmla="*/ 38 h 77"/>
                <a:gd name="T18" fmla="*/ 38 w 76"/>
                <a:gd name="T19" fmla="*/ 67 h 77"/>
                <a:gd name="T20" fmla="*/ 38 w 76"/>
                <a:gd name="T21" fmla="*/ 67 h 77"/>
                <a:gd name="T22" fmla="*/ 67 w 76"/>
                <a:gd name="T23" fmla="*/ 38 h 77"/>
                <a:gd name="T24" fmla="*/ 67 w 76"/>
                <a:gd name="T25" fmla="*/ 38 h 77"/>
                <a:gd name="T26" fmla="*/ 38 w 76"/>
                <a:gd name="T27" fmla="*/ 10 h 77"/>
                <a:gd name="T28" fmla="*/ 38 w 76"/>
                <a:gd name="T29" fmla="*/ 10 h 77"/>
                <a:gd name="T30" fmla="*/ 9 w 76"/>
                <a:gd name="T31" fmla="*/ 38 h 77"/>
                <a:gd name="T32" fmla="*/ 9 w 76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60"/>
                    <a:pt x="59" y="77"/>
                    <a:pt x="38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17" y="77"/>
                    <a:pt x="0" y="60"/>
                    <a:pt x="0" y="38"/>
                  </a:cubicBezTo>
                  <a:close/>
                  <a:moveTo>
                    <a:pt x="9" y="38"/>
                  </a:moveTo>
                  <a:cubicBezTo>
                    <a:pt x="9" y="54"/>
                    <a:pt x="22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54" y="67"/>
                    <a:pt x="67" y="54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23"/>
                    <a:pt x="54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22" y="10"/>
                    <a:pt x="9" y="23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79" name="Freeform 22"/>
            <p:cNvSpPr>
              <a:spLocks noEditPoints="1"/>
            </p:cNvSpPr>
            <p:nvPr/>
          </p:nvSpPr>
          <p:spPr bwMode="auto">
            <a:xfrm>
              <a:off x="5208588" y="533400"/>
              <a:ext cx="285750" cy="290513"/>
            </a:xfrm>
            <a:custGeom>
              <a:avLst/>
              <a:gdLst>
                <a:gd name="T0" fmla="*/ 0 w 76"/>
                <a:gd name="T1" fmla="*/ 38 h 77"/>
                <a:gd name="T2" fmla="*/ 38 w 76"/>
                <a:gd name="T3" fmla="*/ 0 h 77"/>
                <a:gd name="T4" fmla="*/ 38 w 76"/>
                <a:gd name="T5" fmla="*/ 0 h 77"/>
                <a:gd name="T6" fmla="*/ 76 w 76"/>
                <a:gd name="T7" fmla="*/ 38 h 77"/>
                <a:gd name="T8" fmla="*/ 76 w 76"/>
                <a:gd name="T9" fmla="*/ 38 h 77"/>
                <a:gd name="T10" fmla="*/ 38 w 76"/>
                <a:gd name="T11" fmla="*/ 77 h 77"/>
                <a:gd name="T12" fmla="*/ 38 w 76"/>
                <a:gd name="T13" fmla="*/ 77 h 77"/>
                <a:gd name="T14" fmla="*/ 0 w 76"/>
                <a:gd name="T15" fmla="*/ 38 h 77"/>
                <a:gd name="T16" fmla="*/ 9 w 76"/>
                <a:gd name="T17" fmla="*/ 38 h 77"/>
                <a:gd name="T18" fmla="*/ 38 w 76"/>
                <a:gd name="T19" fmla="*/ 67 h 77"/>
                <a:gd name="T20" fmla="*/ 38 w 76"/>
                <a:gd name="T21" fmla="*/ 67 h 77"/>
                <a:gd name="T22" fmla="*/ 67 w 76"/>
                <a:gd name="T23" fmla="*/ 38 h 77"/>
                <a:gd name="T24" fmla="*/ 67 w 76"/>
                <a:gd name="T25" fmla="*/ 38 h 77"/>
                <a:gd name="T26" fmla="*/ 38 w 76"/>
                <a:gd name="T27" fmla="*/ 10 h 77"/>
                <a:gd name="T28" fmla="*/ 38 w 76"/>
                <a:gd name="T29" fmla="*/ 10 h 77"/>
                <a:gd name="T30" fmla="*/ 9 w 76"/>
                <a:gd name="T31" fmla="*/ 38 h 77"/>
                <a:gd name="T32" fmla="*/ 9 w 76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77">
                  <a:moveTo>
                    <a:pt x="0" y="38"/>
                  </a:moveTo>
                  <a:cubicBezTo>
                    <a:pt x="0" y="17"/>
                    <a:pt x="17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60"/>
                    <a:pt x="59" y="77"/>
                    <a:pt x="38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17" y="77"/>
                    <a:pt x="0" y="60"/>
                    <a:pt x="0" y="38"/>
                  </a:cubicBezTo>
                  <a:close/>
                  <a:moveTo>
                    <a:pt x="9" y="38"/>
                  </a:moveTo>
                  <a:cubicBezTo>
                    <a:pt x="9" y="54"/>
                    <a:pt x="22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54" y="67"/>
                    <a:pt x="67" y="54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23"/>
                    <a:pt x="54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22" y="10"/>
                    <a:pt x="9" y="23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5038726" y="303212"/>
              <a:ext cx="252413" cy="290513"/>
            </a:xfrm>
            <a:custGeom>
              <a:avLst/>
              <a:gdLst>
                <a:gd name="T0" fmla="*/ 0 w 159"/>
                <a:gd name="T1" fmla="*/ 15 h 183"/>
                <a:gd name="T2" fmla="*/ 19 w 159"/>
                <a:gd name="T3" fmla="*/ 0 h 183"/>
                <a:gd name="T4" fmla="*/ 159 w 159"/>
                <a:gd name="T5" fmla="*/ 169 h 183"/>
                <a:gd name="T6" fmla="*/ 140 w 159"/>
                <a:gd name="T7" fmla="*/ 183 h 183"/>
                <a:gd name="T8" fmla="*/ 0 w 159"/>
                <a:gd name="T9" fmla="*/ 15 h 183"/>
                <a:gd name="T10" fmla="*/ 0 w 159"/>
                <a:gd name="T11" fmla="*/ 1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83">
                  <a:moveTo>
                    <a:pt x="0" y="15"/>
                  </a:moveTo>
                  <a:lnTo>
                    <a:pt x="19" y="0"/>
                  </a:lnTo>
                  <a:lnTo>
                    <a:pt x="159" y="169"/>
                  </a:lnTo>
                  <a:lnTo>
                    <a:pt x="140" y="183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4662488" y="300037"/>
              <a:ext cx="252413" cy="290513"/>
            </a:xfrm>
            <a:custGeom>
              <a:avLst/>
              <a:gdLst>
                <a:gd name="T0" fmla="*/ 0 w 159"/>
                <a:gd name="T1" fmla="*/ 168 h 183"/>
                <a:gd name="T2" fmla="*/ 140 w 159"/>
                <a:gd name="T3" fmla="*/ 0 h 183"/>
                <a:gd name="T4" fmla="*/ 159 w 159"/>
                <a:gd name="T5" fmla="*/ 14 h 183"/>
                <a:gd name="T6" fmla="*/ 17 w 159"/>
                <a:gd name="T7" fmla="*/ 183 h 183"/>
                <a:gd name="T8" fmla="*/ 0 w 159"/>
                <a:gd name="T9" fmla="*/ 168 h 183"/>
                <a:gd name="T10" fmla="*/ 0 w 159"/>
                <a:gd name="T11" fmla="*/ 16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83">
                  <a:moveTo>
                    <a:pt x="0" y="168"/>
                  </a:moveTo>
                  <a:lnTo>
                    <a:pt x="140" y="0"/>
                  </a:lnTo>
                  <a:lnTo>
                    <a:pt x="159" y="14"/>
                  </a:lnTo>
                  <a:lnTo>
                    <a:pt x="17" y="183"/>
                  </a:lnTo>
                  <a:lnTo>
                    <a:pt x="0" y="168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82" name="Freeform 25"/>
            <p:cNvSpPr>
              <a:spLocks/>
            </p:cNvSpPr>
            <p:nvPr/>
          </p:nvSpPr>
          <p:spPr bwMode="auto">
            <a:xfrm>
              <a:off x="4956176" y="338138"/>
              <a:ext cx="38100" cy="214313"/>
            </a:xfrm>
            <a:custGeom>
              <a:avLst/>
              <a:gdLst>
                <a:gd name="T0" fmla="*/ 0 w 24"/>
                <a:gd name="T1" fmla="*/ 135 h 135"/>
                <a:gd name="T2" fmla="*/ 0 w 24"/>
                <a:gd name="T3" fmla="*/ 0 h 135"/>
                <a:gd name="T4" fmla="*/ 24 w 24"/>
                <a:gd name="T5" fmla="*/ 0 h 135"/>
                <a:gd name="T6" fmla="*/ 24 w 24"/>
                <a:gd name="T7" fmla="*/ 135 h 135"/>
                <a:gd name="T8" fmla="*/ 0 w 24"/>
                <a:gd name="T9" fmla="*/ 135 h 135"/>
                <a:gd name="T10" fmla="*/ 0 w 24"/>
                <a:gd name="T1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35">
                  <a:moveTo>
                    <a:pt x="0" y="135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24" y="135"/>
                  </a:lnTo>
                  <a:lnTo>
                    <a:pt x="0" y="135"/>
                  </a:lnTo>
                  <a:lnTo>
                    <a:pt x="0" y="135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33701" y="4753072"/>
            <a:ext cx="616842" cy="613074"/>
            <a:chOff x="6645276" y="-1306513"/>
            <a:chExt cx="779462" cy="774700"/>
          </a:xfrm>
          <a:solidFill>
            <a:srgbClr val="F785A0"/>
          </a:solidFill>
        </p:grpSpPr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6713538" y="-1062038"/>
              <a:ext cx="395288" cy="392113"/>
            </a:xfrm>
            <a:custGeom>
              <a:avLst/>
              <a:gdLst>
                <a:gd name="T0" fmla="*/ 0 w 249"/>
                <a:gd name="T1" fmla="*/ 14 h 247"/>
                <a:gd name="T2" fmla="*/ 16 w 249"/>
                <a:gd name="T3" fmla="*/ 0 h 247"/>
                <a:gd name="T4" fmla="*/ 249 w 249"/>
                <a:gd name="T5" fmla="*/ 232 h 247"/>
                <a:gd name="T6" fmla="*/ 232 w 249"/>
                <a:gd name="T7" fmla="*/ 247 h 247"/>
                <a:gd name="T8" fmla="*/ 0 w 249"/>
                <a:gd name="T9" fmla="*/ 14 h 247"/>
                <a:gd name="T10" fmla="*/ 0 w 249"/>
                <a:gd name="T11" fmla="*/ 1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" h="247">
                  <a:moveTo>
                    <a:pt x="0" y="14"/>
                  </a:moveTo>
                  <a:lnTo>
                    <a:pt x="16" y="0"/>
                  </a:lnTo>
                  <a:lnTo>
                    <a:pt x="249" y="232"/>
                  </a:lnTo>
                  <a:lnTo>
                    <a:pt x="232" y="247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6804026" y="-1152525"/>
              <a:ext cx="393700" cy="395288"/>
            </a:xfrm>
            <a:custGeom>
              <a:avLst/>
              <a:gdLst>
                <a:gd name="T0" fmla="*/ 0 w 248"/>
                <a:gd name="T1" fmla="*/ 17 h 249"/>
                <a:gd name="T2" fmla="*/ 16 w 248"/>
                <a:gd name="T3" fmla="*/ 0 h 249"/>
                <a:gd name="T4" fmla="*/ 248 w 248"/>
                <a:gd name="T5" fmla="*/ 232 h 249"/>
                <a:gd name="T6" fmla="*/ 232 w 248"/>
                <a:gd name="T7" fmla="*/ 249 h 249"/>
                <a:gd name="T8" fmla="*/ 0 w 248"/>
                <a:gd name="T9" fmla="*/ 17 h 249"/>
                <a:gd name="T10" fmla="*/ 0 w 248"/>
                <a:gd name="T11" fmla="*/ 1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" h="249">
                  <a:moveTo>
                    <a:pt x="0" y="17"/>
                  </a:moveTo>
                  <a:lnTo>
                    <a:pt x="16" y="0"/>
                  </a:lnTo>
                  <a:lnTo>
                    <a:pt x="248" y="232"/>
                  </a:lnTo>
                  <a:lnTo>
                    <a:pt x="232" y="249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6889751" y="-1238250"/>
              <a:ext cx="395288" cy="395288"/>
            </a:xfrm>
            <a:custGeom>
              <a:avLst/>
              <a:gdLst>
                <a:gd name="T0" fmla="*/ 0 w 249"/>
                <a:gd name="T1" fmla="*/ 16 h 249"/>
                <a:gd name="T2" fmla="*/ 17 w 249"/>
                <a:gd name="T3" fmla="*/ 0 h 249"/>
                <a:gd name="T4" fmla="*/ 249 w 249"/>
                <a:gd name="T5" fmla="*/ 232 h 249"/>
                <a:gd name="T6" fmla="*/ 232 w 249"/>
                <a:gd name="T7" fmla="*/ 249 h 249"/>
                <a:gd name="T8" fmla="*/ 0 w 249"/>
                <a:gd name="T9" fmla="*/ 16 h 249"/>
                <a:gd name="T10" fmla="*/ 0 w 249"/>
                <a:gd name="T11" fmla="*/ 1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" h="249">
                  <a:moveTo>
                    <a:pt x="0" y="16"/>
                  </a:moveTo>
                  <a:lnTo>
                    <a:pt x="17" y="0"/>
                  </a:lnTo>
                  <a:lnTo>
                    <a:pt x="249" y="232"/>
                  </a:lnTo>
                  <a:lnTo>
                    <a:pt x="232" y="249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7142163" y="-814388"/>
              <a:ext cx="282575" cy="282575"/>
            </a:xfrm>
            <a:custGeom>
              <a:avLst/>
              <a:gdLst>
                <a:gd name="T0" fmla="*/ 69 w 75"/>
                <a:gd name="T1" fmla="*/ 75 h 75"/>
                <a:gd name="T2" fmla="*/ 4 w 75"/>
                <a:gd name="T3" fmla="*/ 58 h 75"/>
                <a:gd name="T4" fmla="*/ 0 w 75"/>
                <a:gd name="T5" fmla="*/ 54 h 75"/>
                <a:gd name="T6" fmla="*/ 0 w 75"/>
                <a:gd name="T7" fmla="*/ 54 h 75"/>
                <a:gd name="T8" fmla="*/ 2 w 75"/>
                <a:gd name="T9" fmla="*/ 50 h 75"/>
                <a:gd name="T10" fmla="*/ 2 w 75"/>
                <a:gd name="T11" fmla="*/ 50 h 75"/>
                <a:gd name="T12" fmla="*/ 49 w 75"/>
                <a:gd name="T13" fmla="*/ 2 h 75"/>
                <a:gd name="T14" fmla="*/ 54 w 75"/>
                <a:gd name="T15" fmla="*/ 1 h 75"/>
                <a:gd name="T16" fmla="*/ 54 w 75"/>
                <a:gd name="T17" fmla="*/ 1 h 75"/>
                <a:gd name="T18" fmla="*/ 57 w 75"/>
                <a:gd name="T19" fmla="*/ 4 h 75"/>
                <a:gd name="T20" fmla="*/ 57 w 75"/>
                <a:gd name="T21" fmla="*/ 4 h 75"/>
                <a:gd name="T22" fmla="*/ 75 w 75"/>
                <a:gd name="T23" fmla="*/ 69 h 75"/>
                <a:gd name="T24" fmla="*/ 73 w 75"/>
                <a:gd name="T25" fmla="*/ 74 h 75"/>
                <a:gd name="T26" fmla="*/ 73 w 75"/>
                <a:gd name="T27" fmla="*/ 74 h 75"/>
                <a:gd name="T28" fmla="*/ 70 w 75"/>
                <a:gd name="T29" fmla="*/ 75 h 75"/>
                <a:gd name="T30" fmla="*/ 70 w 75"/>
                <a:gd name="T31" fmla="*/ 75 h 75"/>
                <a:gd name="T32" fmla="*/ 69 w 75"/>
                <a:gd name="T33" fmla="*/ 75 h 75"/>
                <a:gd name="T34" fmla="*/ 14 w 75"/>
                <a:gd name="T35" fmla="*/ 50 h 75"/>
                <a:gd name="T36" fmla="*/ 63 w 75"/>
                <a:gd name="T37" fmla="*/ 63 h 75"/>
                <a:gd name="T38" fmla="*/ 50 w 75"/>
                <a:gd name="T39" fmla="*/ 15 h 75"/>
                <a:gd name="T40" fmla="*/ 14 w 75"/>
                <a:gd name="T41" fmla="*/ 5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5">
                  <a:moveTo>
                    <a:pt x="69" y="75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2" y="57"/>
                    <a:pt x="1" y="56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1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1"/>
                    <a:pt x="52" y="0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1"/>
                    <a:pt x="57" y="3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5" y="71"/>
                    <a:pt x="75" y="73"/>
                    <a:pt x="73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2" y="75"/>
                    <a:pt x="71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69" y="75"/>
                    <a:pt x="69" y="75"/>
                    <a:pt x="69" y="75"/>
                  </a:cubicBezTo>
                  <a:close/>
                  <a:moveTo>
                    <a:pt x="14" y="50"/>
                  </a:moveTo>
                  <a:cubicBezTo>
                    <a:pt x="63" y="63"/>
                    <a:pt x="63" y="63"/>
                    <a:pt x="63" y="6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4" y="50"/>
                    <a:pt x="14" y="50"/>
                    <a:pt x="14" y="50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6645276" y="-1306513"/>
              <a:ext cx="225425" cy="222250"/>
            </a:xfrm>
            <a:custGeom>
              <a:avLst/>
              <a:gdLst>
                <a:gd name="T0" fmla="*/ 0 w 142"/>
                <a:gd name="T1" fmla="*/ 126 h 140"/>
                <a:gd name="T2" fmla="*/ 126 w 142"/>
                <a:gd name="T3" fmla="*/ 0 h 140"/>
                <a:gd name="T4" fmla="*/ 142 w 142"/>
                <a:gd name="T5" fmla="*/ 14 h 140"/>
                <a:gd name="T6" fmla="*/ 17 w 142"/>
                <a:gd name="T7" fmla="*/ 140 h 140"/>
                <a:gd name="T8" fmla="*/ 0 w 142"/>
                <a:gd name="T9" fmla="*/ 126 h 140"/>
                <a:gd name="T10" fmla="*/ 0 w 142"/>
                <a:gd name="T11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140">
                  <a:moveTo>
                    <a:pt x="0" y="126"/>
                  </a:moveTo>
                  <a:lnTo>
                    <a:pt x="126" y="0"/>
                  </a:lnTo>
                  <a:lnTo>
                    <a:pt x="142" y="14"/>
                  </a:lnTo>
                  <a:lnTo>
                    <a:pt x="17" y="140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07872" y="2366085"/>
            <a:ext cx="625638" cy="521364"/>
            <a:chOff x="5967413" y="1090613"/>
            <a:chExt cx="790575" cy="658813"/>
          </a:xfrm>
          <a:solidFill>
            <a:srgbClr val="F785A0"/>
          </a:solidFill>
        </p:grpSpPr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6081713" y="1187450"/>
              <a:ext cx="563563" cy="403225"/>
            </a:xfrm>
            <a:custGeom>
              <a:avLst/>
              <a:gdLst>
                <a:gd name="T0" fmla="*/ 5 w 150"/>
                <a:gd name="T1" fmla="*/ 107 h 107"/>
                <a:gd name="T2" fmla="*/ 2 w 150"/>
                <a:gd name="T3" fmla="*/ 106 h 107"/>
                <a:gd name="T4" fmla="*/ 2 w 150"/>
                <a:gd name="T5" fmla="*/ 106 h 107"/>
                <a:gd name="T6" fmla="*/ 0 w 150"/>
                <a:gd name="T7" fmla="*/ 102 h 107"/>
                <a:gd name="T8" fmla="*/ 0 w 150"/>
                <a:gd name="T9" fmla="*/ 102 h 107"/>
                <a:gd name="T10" fmla="*/ 0 w 150"/>
                <a:gd name="T11" fmla="*/ 4 h 107"/>
                <a:gd name="T12" fmla="*/ 2 w 150"/>
                <a:gd name="T13" fmla="*/ 1 h 107"/>
                <a:gd name="T14" fmla="*/ 2 w 150"/>
                <a:gd name="T15" fmla="*/ 1 h 107"/>
                <a:gd name="T16" fmla="*/ 5 w 150"/>
                <a:gd name="T17" fmla="*/ 0 h 107"/>
                <a:gd name="T18" fmla="*/ 5 w 150"/>
                <a:gd name="T19" fmla="*/ 0 h 107"/>
                <a:gd name="T20" fmla="*/ 145 w 150"/>
                <a:gd name="T21" fmla="*/ 0 h 107"/>
                <a:gd name="T22" fmla="*/ 149 w 150"/>
                <a:gd name="T23" fmla="*/ 1 h 107"/>
                <a:gd name="T24" fmla="*/ 149 w 150"/>
                <a:gd name="T25" fmla="*/ 1 h 107"/>
                <a:gd name="T26" fmla="*/ 150 w 150"/>
                <a:gd name="T27" fmla="*/ 4 h 107"/>
                <a:gd name="T28" fmla="*/ 150 w 150"/>
                <a:gd name="T29" fmla="*/ 4 h 107"/>
                <a:gd name="T30" fmla="*/ 150 w 150"/>
                <a:gd name="T31" fmla="*/ 102 h 107"/>
                <a:gd name="T32" fmla="*/ 149 w 150"/>
                <a:gd name="T33" fmla="*/ 106 h 107"/>
                <a:gd name="T34" fmla="*/ 149 w 150"/>
                <a:gd name="T35" fmla="*/ 106 h 107"/>
                <a:gd name="T36" fmla="*/ 145 w 150"/>
                <a:gd name="T37" fmla="*/ 107 h 107"/>
                <a:gd name="T38" fmla="*/ 145 w 150"/>
                <a:gd name="T39" fmla="*/ 107 h 107"/>
                <a:gd name="T40" fmla="*/ 5 w 150"/>
                <a:gd name="T41" fmla="*/ 107 h 107"/>
                <a:gd name="T42" fmla="*/ 145 w 150"/>
                <a:gd name="T43" fmla="*/ 102 h 107"/>
                <a:gd name="T44" fmla="*/ 145 w 150"/>
                <a:gd name="T45" fmla="*/ 98 h 107"/>
                <a:gd name="T46" fmla="*/ 145 w 150"/>
                <a:gd name="T47" fmla="*/ 102 h 107"/>
                <a:gd name="T48" fmla="*/ 10 w 150"/>
                <a:gd name="T49" fmla="*/ 98 h 107"/>
                <a:gd name="T50" fmla="*/ 141 w 150"/>
                <a:gd name="T51" fmla="*/ 98 h 107"/>
                <a:gd name="T52" fmla="*/ 141 w 150"/>
                <a:gd name="T53" fmla="*/ 9 h 107"/>
                <a:gd name="T54" fmla="*/ 10 w 150"/>
                <a:gd name="T55" fmla="*/ 9 h 107"/>
                <a:gd name="T56" fmla="*/ 10 w 150"/>
                <a:gd name="T57" fmla="*/ 9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0" h="107">
                  <a:moveTo>
                    <a:pt x="5" y="107"/>
                  </a:moveTo>
                  <a:cubicBezTo>
                    <a:pt x="4" y="107"/>
                    <a:pt x="3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5"/>
                    <a:pt x="0" y="104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7" y="0"/>
                    <a:pt x="148" y="0"/>
                    <a:pt x="149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50" y="2"/>
                    <a:pt x="150" y="3"/>
                    <a:pt x="150" y="4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4"/>
                    <a:pt x="150" y="105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7"/>
                    <a:pt x="147" y="107"/>
                    <a:pt x="145" y="107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5" y="107"/>
                    <a:pt x="5" y="107"/>
                    <a:pt x="5" y="107"/>
                  </a:cubicBezTo>
                  <a:close/>
                  <a:moveTo>
                    <a:pt x="145" y="102"/>
                  </a:moveTo>
                  <a:cubicBezTo>
                    <a:pt x="145" y="98"/>
                    <a:pt x="145" y="98"/>
                    <a:pt x="145" y="98"/>
                  </a:cubicBezTo>
                  <a:cubicBezTo>
                    <a:pt x="145" y="102"/>
                    <a:pt x="145" y="102"/>
                    <a:pt x="145" y="102"/>
                  </a:cubicBezTo>
                  <a:close/>
                  <a:moveTo>
                    <a:pt x="10" y="98"/>
                  </a:moveTo>
                  <a:cubicBezTo>
                    <a:pt x="141" y="98"/>
                    <a:pt x="141" y="98"/>
                    <a:pt x="141" y="98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8"/>
                    <a:pt x="10" y="98"/>
                    <a:pt x="10" y="98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93" name="Freeform 34"/>
            <p:cNvSpPr>
              <a:spLocks/>
            </p:cNvSpPr>
            <p:nvPr/>
          </p:nvSpPr>
          <p:spPr bwMode="auto">
            <a:xfrm>
              <a:off x="6088063" y="1271588"/>
              <a:ext cx="549275" cy="233363"/>
            </a:xfrm>
            <a:custGeom>
              <a:avLst/>
              <a:gdLst>
                <a:gd name="T0" fmla="*/ 71 w 146"/>
                <a:gd name="T1" fmla="*/ 60 h 62"/>
                <a:gd name="T2" fmla="*/ 57 w 146"/>
                <a:gd name="T3" fmla="*/ 29 h 62"/>
                <a:gd name="T4" fmla="*/ 53 w 146"/>
                <a:gd name="T5" fmla="*/ 38 h 62"/>
                <a:gd name="T6" fmla="*/ 48 w 146"/>
                <a:gd name="T7" fmla="*/ 41 h 62"/>
                <a:gd name="T8" fmla="*/ 48 w 146"/>
                <a:gd name="T9" fmla="*/ 41 h 62"/>
                <a:gd name="T10" fmla="*/ 4 w 146"/>
                <a:gd name="T11" fmla="*/ 41 h 62"/>
                <a:gd name="T12" fmla="*/ 4 w 146"/>
                <a:gd name="T13" fmla="*/ 41 h 62"/>
                <a:gd name="T14" fmla="*/ 0 w 146"/>
                <a:gd name="T15" fmla="*/ 36 h 62"/>
                <a:gd name="T16" fmla="*/ 0 w 146"/>
                <a:gd name="T17" fmla="*/ 36 h 62"/>
                <a:gd name="T18" fmla="*/ 4 w 146"/>
                <a:gd name="T19" fmla="*/ 31 h 62"/>
                <a:gd name="T20" fmla="*/ 4 w 146"/>
                <a:gd name="T21" fmla="*/ 31 h 62"/>
                <a:gd name="T22" fmla="*/ 45 w 146"/>
                <a:gd name="T23" fmla="*/ 31 h 62"/>
                <a:gd name="T24" fmla="*/ 53 w 146"/>
                <a:gd name="T25" fmla="*/ 15 h 62"/>
                <a:gd name="T26" fmla="*/ 57 w 146"/>
                <a:gd name="T27" fmla="*/ 13 h 62"/>
                <a:gd name="T28" fmla="*/ 57 w 146"/>
                <a:gd name="T29" fmla="*/ 13 h 62"/>
                <a:gd name="T30" fmla="*/ 62 w 146"/>
                <a:gd name="T31" fmla="*/ 15 h 62"/>
                <a:gd name="T32" fmla="*/ 62 w 146"/>
                <a:gd name="T33" fmla="*/ 15 h 62"/>
                <a:gd name="T34" fmla="*/ 74 w 146"/>
                <a:gd name="T35" fmla="*/ 44 h 62"/>
                <a:gd name="T36" fmla="*/ 86 w 146"/>
                <a:gd name="T37" fmla="*/ 4 h 62"/>
                <a:gd name="T38" fmla="*/ 90 w 146"/>
                <a:gd name="T39" fmla="*/ 0 h 62"/>
                <a:gd name="T40" fmla="*/ 90 w 146"/>
                <a:gd name="T41" fmla="*/ 0 h 62"/>
                <a:gd name="T42" fmla="*/ 95 w 146"/>
                <a:gd name="T43" fmla="*/ 3 h 62"/>
                <a:gd name="T44" fmla="*/ 95 w 146"/>
                <a:gd name="T45" fmla="*/ 3 h 62"/>
                <a:gd name="T46" fmla="*/ 107 w 146"/>
                <a:gd name="T47" fmla="*/ 31 h 62"/>
                <a:gd name="T48" fmla="*/ 141 w 146"/>
                <a:gd name="T49" fmla="*/ 31 h 62"/>
                <a:gd name="T50" fmla="*/ 146 w 146"/>
                <a:gd name="T51" fmla="*/ 36 h 62"/>
                <a:gd name="T52" fmla="*/ 146 w 146"/>
                <a:gd name="T53" fmla="*/ 36 h 62"/>
                <a:gd name="T54" fmla="*/ 141 w 146"/>
                <a:gd name="T55" fmla="*/ 41 h 62"/>
                <a:gd name="T56" fmla="*/ 141 w 146"/>
                <a:gd name="T57" fmla="*/ 41 h 62"/>
                <a:gd name="T58" fmla="*/ 104 w 146"/>
                <a:gd name="T59" fmla="*/ 41 h 62"/>
                <a:gd name="T60" fmla="*/ 99 w 146"/>
                <a:gd name="T61" fmla="*/ 38 h 62"/>
                <a:gd name="T62" fmla="*/ 99 w 146"/>
                <a:gd name="T63" fmla="*/ 38 h 62"/>
                <a:gd name="T64" fmla="*/ 91 w 146"/>
                <a:gd name="T65" fmla="*/ 19 h 62"/>
                <a:gd name="T66" fmla="*/ 79 w 146"/>
                <a:gd name="T67" fmla="*/ 59 h 62"/>
                <a:gd name="T68" fmla="*/ 75 w 146"/>
                <a:gd name="T69" fmla="*/ 62 h 62"/>
                <a:gd name="T70" fmla="*/ 75 w 146"/>
                <a:gd name="T71" fmla="*/ 62 h 62"/>
                <a:gd name="T72" fmla="*/ 75 w 146"/>
                <a:gd name="T73" fmla="*/ 62 h 62"/>
                <a:gd name="T74" fmla="*/ 75 w 146"/>
                <a:gd name="T75" fmla="*/ 62 h 62"/>
                <a:gd name="T76" fmla="*/ 71 w 146"/>
                <a:gd name="T77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62">
                  <a:moveTo>
                    <a:pt x="71" y="60"/>
                  </a:moveTo>
                  <a:cubicBezTo>
                    <a:pt x="57" y="29"/>
                    <a:pt x="57" y="29"/>
                    <a:pt x="57" y="2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0"/>
                    <a:pt x="50" y="41"/>
                    <a:pt x="48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2" y="41"/>
                    <a:pt x="0" y="39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4"/>
                    <a:pt x="2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4" y="14"/>
                    <a:pt x="55" y="12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3"/>
                    <a:pt x="61" y="14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2"/>
                    <a:pt x="88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4" y="1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44" y="31"/>
                    <a:pt x="146" y="34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9"/>
                    <a:pt x="144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2" y="41"/>
                    <a:pt x="100" y="40"/>
                    <a:pt x="99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61"/>
                    <a:pt x="77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3" y="62"/>
                    <a:pt x="71" y="61"/>
                    <a:pt x="71" y="60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94" name="Freeform 35"/>
            <p:cNvSpPr>
              <a:spLocks/>
            </p:cNvSpPr>
            <p:nvPr/>
          </p:nvSpPr>
          <p:spPr bwMode="auto">
            <a:xfrm>
              <a:off x="5967413" y="1090613"/>
              <a:ext cx="790575" cy="658813"/>
            </a:xfrm>
            <a:custGeom>
              <a:avLst/>
              <a:gdLst>
                <a:gd name="T0" fmla="*/ 144 w 210"/>
                <a:gd name="T1" fmla="*/ 174 h 175"/>
                <a:gd name="T2" fmla="*/ 142 w 210"/>
                <a:gd name="T3" fmla="*/ 171 h 175"/>
                <a:gd name="T4" fmla="*/ 142 w 210"/>
                <a:gd name="T5" fmla="*/ 159 h 175"/>
                <a:gd name="T6" fmla="*/ 68 w 210"/>
                <a:gd name="T7" fmla="*/ 171 h 175"/>
                <a:gd name="T8" fmla="*/ 67 w 210"/>
                <a:gd name="T9" fmla="*/ 174 h 175"/>
                <a:gd name="T10" fmla="*/ 63 w 210"/>
                <a:gd name="T11" fmla="*/ 175 h 175"/>
                <a:gd name="T12" fmla="*/ 33 w 210"/>
                <a:gd name="T13" fmla="*/ 174 h 175"/>
                <a:gd name="T14" fmla="*/ 32 w 210"/>
                <a:gd name="T15" fmla="*/ 171 h 175"/>
                <a:gd name="T16" fmla="*/ 32 w 210"/>
                <a:gd name="T17" fmla="*/ 158 h 175"/>
                <a:gd name="T18" fmla="*/ 0 w 210"/>
                <a:gd name="T19" fmla="*/ 121 h 175"/>
                <a:gd name="T20" fmla="*/ 38 w 210"/>
                <a:gd name="T21" fmla="*/ 0 h 175"/>
                <a:gd name="T22" fmla="*/ 172 w 210"/>
                <a:gd name="T23" fmla="*/ 0 h 175"/>
                <a:gd name="T24" fmla="*/ 172 w 210"/>
                <a:gd name="T25" fmla="*/ 9 h 175"/>
                <a:gd name="T26" fmla="*/ 10 w 210"/>
                <a:gd name="T27" fmla="*/ 37 h 175"/>
                <a:gd name="T28" fmla="*/ 10 w 210"/>
                <a:gd name="T29" fmla="*/ 121 h 175"/>
                <a:gd name="T30" fmla="*/ 37 w 210"/>
                <a:gd name="T31" fmla="*/ 149 h 175"/>
                <a:gd name="T32" fmla="*/ 41 w 210"/>
                <a:gd name="T33" fmla="*/ 154 h 175"/>
                <a:gd name="T34" fmla="*/ 59 w 210"/>
                <a:gd name="T35" fmla="*/ 166 h 175"/>
                <a:gd name="T36" fmla="*/ 60 w 210"/>
                <a:gd name="T37" fmla="*/ 151 h 175"/>
                <a:gd name="T38" fmla="*/ 63 w 210"/>
                <a:gd name="T39" fmla="*/ 149 h 175"/>
                <a:gd name="T40" fmla="*/ 147 w 210"/>
                <a:gd name="T41" fmla="*/ 149 h 175"/>
                <a:gd name="T42" fmla="*/ 151 w 210"/>
                <a:gd name="T43" fmla="*/ 151 h 175"/>
                <a:gd name="T44" fmla="*/ 152 w 210"/>
                <a:gd name="T45" fmla="*/ 154 h 175"/>
                <a:gd name="T46" fmla="*/ 169 w 210"/>
                <a:gd name="T47" fmla="*/ 166 h 175"/>
                <a:gd name="T48" fmla="*/ 174 w 210"/>
                <a:gd name="T49" fmla="*/ 149 h 175"/>
                <a:gd name="T50" fmla="*/ 200 w 210"/>
                <a:gd name="T51" fmla="*/ 121 h 175"/>
                <a:gd name="T52" fmla="*/ 200 w 210"/>
                <a:gd name="T53" fmla="*/ 37 h 175"/>
                <a:gd name="T54" fmla="*/ 172 w 210"/>
                <a:gd name="T55" fmla="*/ 9 h 175"/>
                <a:gd name="T56" fmla="*/ 172 w 210"/>
                <a:gd name="T57" fmla="*/ 0 h 175"/>
                <a:gd name="T58" fmla="*/ 210 w 210"/>
                <a:gd name="T59" fmla="*/ 37 h 175"/>
                <a:gd name="T60" fmla="*/ 179 w 210"/>
                <a:gd name="T61" fmla="*/ 158 h 175"/>
                <a:gd name="T62" fmla="*/ 179 w 210"/>
                <a:gd name="T63" fmla="*/ 171 h 175"/>
                <a:gd name="T64" fmla="*/ 177 w 210"/>
                <a:gd name="T65" fmla="*/ 174 h 175"/>
                <a:gd name="T66" fmla="*/ 174 w 210"/>
                <a:gd name="T6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0" h="175">
                  <a:moveTo>
                    <a:pt x="147" y="175"/>
                  </a:moveTo>
                  <a:cubicBezTo>
                    <a:pt x="146" y="175"/>
                    <a:pt x="145" y="175"/>
                    <a:pt x="144" y="174"/>
                  </a:cubicBezTo>
                  <a:cubicBezTo>
                    <a:pt x="144" y="174"/>
                    <a:pt x="144" y="174"/>
                    <a:pt x="144" y="174"/>
                  </a:cubicBezTo>
                  <a:cubicBezTo>
                    <a:pt x="143" y="173"/>
                    <a:pt x="142" y="172"/>
                    <a:pt x="142" y="171"/>
                  </a:cubicBezTo>
                  <a:cubicBezTo>
                    <a:pt x="142" y="171"/>
                    <a:pt x="142" y="171"/>
                    <a:pt x="142" y="171"/>
                  </a:cubicBezTo>
                  <a:cubicBezTo>
                    <a:pt x="142" y="159"/>
                    <a:pt x="142" y="159"/>
                    <a:pt x="142" y="159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72"/>
                    <a:pt x="68" y="173"/>
                    <a:pt x="67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66" y="175"/>
                    <a:pt x="65" y="175"/>
                    <a:pt x="63" y="175"/>
                  </a:cubicBezTo>
                  <a:cubicBezTo>
                    <a:pt x="63" y="175"/>
                    <a:pt x="63" y="175"/>
                    <a:pt x="63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5" y="175"/>
                    <a:pt x="34" y="175"/>
                    <a:pt x="33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3"/>
                    <a:pt x="32" y="172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14" y="155"/>
                    <a:pt x="0" y="140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22" y="9"/>
                    <a:pt x="10" y="2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36"/>
                    <a:pt x="22" y="149"/>
                    <a:pt x="37" y="149"/>
                  </a:cubicBezTo>
                  <a:cubicBezTo>
                    <a:pt x="37" y="149"/>
                    <a:pt x="37" y="149"/>
                    <a:pt x="37" y="149"/>
                  </a:cubicBezTo>
                  <a:cubicBezTo>
                    <a:pt x="39" y="149"/>
                    <a:pt x="41" y="151"/>
                    <a:pt x="4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3"/>
                    <a:pt x="59" y="152"/>
                    <a:pt x="60" y="151"/>
                  </a:cubicBezTo>
                  <a:cubicBezTo>
                    <a:pt x="60" y="151"/>
                    <a:pt x="60" y="151"/>
                    <a:pt x="60" y="151"/>
                  </a:cubicBezTo>
                  <a:cubicBezTo>
                    <a:pt x="61" y="150"/>
                    <a:pt x="62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48" y="149"/>
                    <a:pt x="150" y="150"/>
                    <a:pt x="151" y="151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52"/>
                    <a:pt x="152" y="153"/>
                    <a:pt x="152" y="154"/>
                  </a:cubicBezTo>
                  <a:cubicBezTo>
                    <a:pt x="152" y="154"/>
                    <a:pt x="152" y="154"/>
                    <a:pt x="152" y="154"/>
                  </a:cubicBezTo>
                  <a:cubicBezTo>
                    <a:pt x="152" y="166"/>
                    <a:pt x="152" y="166"/>
                    <a:pt x="152" y="166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69" y="151"/>
                    <a:pt x="171" y="149"/>
                    <a:pt x="174" y="149"/>
                  </a:cubicBezTo>
                  <a:cubicBezTo>
                    <a:pt x="174" y="149"/>
                    <a:pt x="174" y="149"/>
                    <a:pt x="174" y="149"/>
                  </a:cubicBezTo>
                  <a:cubicBezTo>
                    <a:pt x="189" y="149"/>
                    <a:pt x="201" y="136"/>
                    <a:pt x="200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22"/>
                    <a:pt x="188" y="9"/>
                    <a:pt x="172" y="9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93" y="0"/>
                    <a:pt x="210" y="17"/>
                    <a:pt x="210" y="37"/>
                  </a:cubicBezTo>
                  <a:cubicBezTo>
                    <a:pt x="210" y="37"/>
                    <a:pt x="210" y="37"/>
                    <a:pt x="210" y="37"/>
                  </a:cubicBezTo>
                  <a:cubicBezTo>
                    <a:pt x="210" y="121"/>
                    <a:pt x="210" y="121"/>
                    <a:pt x="210" y="121"/>
                  </a:cubicBezTo>
                  <a:cubicBezTo>
                    <a:pt x="210" y="140"/>
                    <a:pt x="197" y="155"/>
                    <a:pt x="179" y="158"/>
                  </a:cubicBezTo>
                  <a:cubicBezTo>
                    <a:pt x="179" y="158"/>
                    <a:pt x="179" y="158"/>
                    <a:pt x="179" y="158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79" y="172"/>
                    <a:pt x="178" y="173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6" y="175"/>
                    <a:pt x="175" y="175"/>
                    <a:pt x="174" y="175"/>
                  </a:cubicBezTo>
                  <a:cubicBezTo>
                    <a:pt x="174" y="175"/>
                    <a:pt x="174" y="175"/>
                    <a:pt x="174" y="175"/>
                  </a:cubicBezTo>
                  <a:cubicBezTo>
                    <a:pt x="147" y="175"/>
                    <a:pt x="147" y="175"/>
                    <a:pt x="147" y="175"/>
                  </a:cubicBezTo>
                  <a:close/>
                </a:path>
              </a:pathLst>
            </a:custGeom>
            <a:grpFill/>
            <a:ln w="9525">
              <a:solidFill>
                <a:srgbClr val="F785A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sp>
        <p:nvSpPr>
          <p:cNvPr id="97" name="Freeform 14"/>
          <p:cNvSpPr>
            <a:spLocks/>
          </p:cNvSpPr>
          <p:nvPr/>
        </p:nvSpPr>
        <p:spPr bwMode="auto">
          <a:xfrm>
            <a:off x="5388902" y="2586353"/>
            <a:ext cx="1506825" cy="1192719"/>
          </a:xfrm>
          <a:custGeom>
            <a:avLst/>
            <a:gdLst>
              <a:gd name="T0" fmla="*/ 428 w 429"/>
              <a:gd name="T1" fmla="*/ 0 h 340"/>
              <a:gd name="T2" fmla="*/ 287 w 429"/>
              <a:gd name="T3" fmla="*/ 100 h 340"/>
              <a:gd name="T4" fmla="*/ 176 w 429"/>
              <a:gd name="T5" fmla="*/ 52 h 340"/>
              <a:gd name="T6" fmla="*/ 79 w 429"/>
              <a:gd name="T7" fmla="*/ 151 h 340"/>
              <a:gd name="T8" fmla="*/ 26 w 429"/>
              <a:gd name="T9" fmla="*/ 179 h 340"/>
              <a:gd name="T10" fmla="*/ 0 w 429"/>
              <a:gd name="T11" fmla="*/ 197 h 340"/>
              <a:gd name="T12" fmla="*/ 85 w 429"/>
              <a:gd name="T13" fmla="*/ 339 h 340"/>
              <a:gd name="T14" fmla="*/ 224 w 429"/>
              <a:gd name="T15" fmla="*/ 340 h 340"/>
              <a:gd name="T16" fmla="*/ 251 w 429"/>
              <a:gd name="T17" fmla="*/ 323 h 340"/>
              <a:gd name="T18" fmla="*/ 429 w 429"/>
              <a:gd name="T19" fmla="*/ 24 h 340"/>
              <a:gd name="T20" fmla="*/ 428 w 429"/>
              <a:gd name="T21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9" h="340">
                <a:moveTo>
                  <a:pt x="428" y="0"/>
                </a:moveTo>
                <a:cubicBezTo>
                  <a:pt x="287" y="100"/>
                  <a:pt x="287" y="100"/>
                  <a:pt x="287" y="100"/>
                </a:cubicBezTo>
                <a:cubicBezTo>
                  <a:pt x="176" y="52"/>
                  <a:pt x="176" y="52"/>
                  <a:pt x="176" y="52"/>
                </a:cubicBezTo>
                <a:cubicBezTo>
                  <a:pt x="167" y="99"/>
                  <a:pt x="134" y="124"/>
                  <a:pt x="79" y="151"/>
                </a:cubicBezTo>
                <a:cubicBezTo>
                  <a:pt x="62" y="159"/>
                  <a:pt x="44" y="168"/>
                  <a:pt x="26" y="179"/>
                </a:cubicBezTo>
                <a:cubicBezTo>
                  <a:pt x="17" y="185"/>
                  <a:pt x="8" y="191"/>
                  <a:pt x="0" y="197"/>
                </a:cubicBezTo>
                <a:cubicBezTo>
                  <a:pt x="85" y="339"/>
                  <a:pt x="85" y="339"/>
                  <a:pt x="85" y="339"/>
                </a:cubicBezTo>
                <a:cubicBezTo>
                  <a:pt x="224" y="340"/>
                  <a:pt x="224" y="340"/>
                  <a:pt x="224" y="340"/>
                </a:cubicBezTo>
                <a:cubicBezTo>
                  <a:pt x="232" y="334"/>
                  <a:pt x="240" y="328"/>
                  <a:pt x="251" y="323"/>
                </a:cubicBezTo>
                <a:cubicBezTo>
                  <a:pt x="359" y="266"/>
                  <a:pt x="429" y="156"/>
                  <a:pt x="429" y="24"/>
                </a:cubicBezTo>
                <a:cubicBezTo>
                  <a:pt x="429" y="16"/>
                  <a:pt x="428" y="8"/>
                  <a:pt x="428" y="0"/>
                </a:cubicBezTo>
                <a:close/>
              </a:path>
            </a:pathLst>
          </a:custGeom>
          <a:solidFill>
            <a:srgbClr val="F785A0"/>
          </a:solidFill>
          <a:ln>
            <a:solidFill>
              <a:srgbClr val="F785A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07" name="Freeform 12"/>
          <p:cNvSpPr>
            <a:spLocks/>
          </p:cNvSpPr>
          <p:nvPr/>
        </p:nvSpPr>
        <p:spPr bwMode="auto">
          <a:xfrm>
            <a:off x="5750421" y="1396598"/>
            <a:ext cx="1134934" cy="1477193"/>
          </a:xfrm>
          <a:custGeom>
            <a:avLst/>
            <a:gdLst>
              <a:gd name="T0" fmla="*/ 0 w 323"/>
              <a:gd name="T1" fmla="*/ 249 h 421"/>
              <a:gd name="T2" fmla="*/ 75 w 323"/>
              <a:gd name="T3" fmla="*/ 363 h 421"/>
              <a:gd name="T4" fmla="*/ 75 w 323"/>
              <a:gd name="T5" fmla="*/ 375 h 421"/>
              <a:gd name="T6" fmla="*/ 182 w 323"/>
              <a:gd name="T7" fmla="*/ 421 h 421"/>
              <a:gd name="T8" fmla="*/ 323 w 323"/>
              <a:gd name="T9" fmla="*/ 320 h 421"/>
              <a:gd name="T10" fmla="*/ 44 w 323"/>
              <a:gd name="T11" fmla="*/ 0 h 421"/>
              <a:gd name="T12" fmla="*/ 89 w 323"/>
              <a:gd name="T13" fmla="*/ 151 h 421"/>
              <a:gd name="T14" fmla="*/ 0 w 323"/>
              <a:gd name="T15" fmla="*/ 249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3" h="421">
                <a:moveTo>
                  <a:pt x="0" y="249"/>
                </a:moveTo>
                <a:cubicBezTo>
                  <a:pt x="44" y="268"/>
                  <a:pt x="75" y="312"/>
                  <a:pt x="75" y="363"/>
                </a:cubicBezTo>
                <a:cubicBezTo>
                  <a:pt x="75" y="367"/>
                  <a:pt x="75" y="371"/>
                  <a:pt x="75" y="375"/>
                </a:cubicBezTo>
                <a:cubicBezTo>
                  <a:pt x="182" y="421"/>
                  <a:pt x="182" y="421"/>
                  <a:pt x="182" y="421"/>
                </a:cubicBezTo>
                <a:cubicBezTo>
                  <a:pt x="323" y="320"/>
                  <a:pt x="323" y="320"/>
                  <a:pt x="323" y="320"/>
                </a:cubicBezTo>
                <a:cubicBezTo>
                  <a:pt x="305" y="165"/>
                  <a:pt x="193" y="38"/>
                  <a:pt x="44" y="0"/>
                </a:cubicBezTo>
                <a:cubicBezTo>
                  <a:pt x="89" y="151"/>
                  <a:pt x="89" y="151"/>
                  <a:pt x="89" y="151"/>
                </a:cubicBezTo>
                <a:lnTo>
                  <a:pt x="0" y="249"/>
                </a:lnTo>
                <a:close/>
              </a:path>
            </a:pathLst>
          </a:custGeom>
          <a:solidFill>
            <a:srgbClr val="F785A0"/>
          </a:solidFill>
          <a:ln>
            <a:solidFill>
              <a:srgbClr val="F785A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10" name="Freeform 13"/>
          <p:cNvSpPr>
            <a:spLocks/>
          </p:cNvSpPr>
          <p:nvPr/>
        </p:nvSpPr>
        <p:spPr bwMode="auto">
          <a:xfrm>
            <a:off x="5138504" y="3312355"/>
            <a:ext cx="977881" cy="1377923"/>
          </a:xfrm>
          <a:custGeom>
            <a:avLst/>
            <a:gdLst>
              <a:gd name="T0" fmla="*/ 58 w 278"/>
              <a:gd name="T1" fmla="*/ 0 h 393"/>
              <a:gd name="T2" fmla="*/ 0 w 278"/>
              <a:gd name="T3" fmla="*/ 137 h 393"/>
              <a:gd name="T4" fmla="*/ 0 w 278"/>
              <a:gd name="T5" fmla="*/ 269 h 393"/>
              <a:gd name="T6" fmla="*/ 125 w 278"/>
              <a:gd name="T7" fmla="*/ 393 h 393"/>
              <a:gd name="T8" fmla="*/ 238 w 278"/>
              <a:gd name="T9" fmla="*/ 319 h 393"/>
              <a:gd name="T10" fmla="*/ 249 w 278"/>
              <a:gd name="T11" fmla="*/ 246 h 393"/>
              <a:gd name="T12" fmla="*/ 278 w 278"/>
              <a:gd name="T13" fmla="*/ 148 h 393"/>
              <a:gd name="T14" fmla="*/ 147 w 278"/>
              <a:gd name="T15" fmla="*/ 148 h 393"/>
              <a:gd name="T16" fmla="*/ 58 w 278"/>
              <a:gd name="T17" fmla="*/ 0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8" h="393">
                <a:moveTo>
                  <a:pt x="58" y="0"/>
                </a:moveTo>
                <a:cubicBezTo>
                  <a:pt x="21" y="31"/>
                  <a:pt x="0" y="68"/>
                  <a:pt x="0" y="137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337"/>
                  <a:pt x="56" y="393"/>
                  <a:pt x="125" y="393"/>
                </a:cubicBezTo>
                <a:cubicBezTo>
                  <a:pt x="175" y="393"/>
                  <a:pt x="217" y="362"/>
                  <a:pt x="238" y="319"/>
                </a:cubicBezTo>
                <a:cubicBezTo>
                  <a:pt x="251" y="293"/>
                  <a:pt x="249" y="256"/>
                  <a:pt x="249" y="246"/>
                </a:cubicBezTo>
                <a:cubicBezTo>
                  <a:pt x="251" y="208"/>
                  <a:pt x="253" y="176"/>
                  <a:pt x="278" y="148"/>
                </a:cubicBezTo>
                <a:cubicBezTo>
                  <a:pt x="147" y="148"/>
                  <a:pt x="147" y="148"/>
                  <a:pt x="147" y="148"/>
                </a:cubicBezTo>
                <a:lnTo>
                  <a:pt x="58" y="0"/>
                </a:lnTo>
                <a:close/>
              </a:path>
            </a:pathLst>
          </a:custGeom>
          <a:solidFill>
            <a:srgbClr val="F785A0"/>
          </a:solidFill>
          <a:ln>
            <a:solidFill>
              <a:srgbClr val="F785A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13" name="Oval 10"/>
          <p:cNvSpPr>
            <a:spLocks noChangeArrowheads="1"/>
          </p:cNvSpPr>
          <p:nvPr/>
        </p:nvSpPr>
        <p:spPr bwMode="auto">
          <a:xfrm>
            <a:off x="5138504" y="4833996"/>
            <a:ext cx="875648" cy="874166"/>
          </a:xfrm>
          <a:prstGeom prst="ellipse">
            <a:avLst/>
          </a:prstGeom>
          <a:solidFill>
            <a:srgbClr val="F785A0"/>
          </a:solidFill>
          <a:ln>
            <a:solidFill>
              <a:srgbClr val="F785A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21" name="Freeform 11"/>
          <p:cNvSpPr>
            <a:spLocks/>
          </p:cNvSpPr>
          <p:nvPr/>
        </p:nvSpPr>
        <p:spPr bwMode="auto">
          <a:xfrm>
            <a:off x="4485103" y="1355112"/>
            <a:ext cx="1514233" cy="985290"/>
          </a:xfrm>
          <a:custGeom>
            <a:avLst/>
            <a:gdLst>
              <a:gd name="T0" fmla="*/ 232 w 431"/>
              <a:gd name="T1" fmla="*/ 281 h 281"/>
              <a:gd name="T2" fmla="*/ 311 w 431"/>
              <a:gd name="T3" fmla="*/ 250 h 281"/>
              <a:gd name="T4" fmla="*/ 344 w 431"/>
              <a:gd name="T5" fmla="*/ 255 h 281"/>
              <a:gd name="T6" fmla="*/ 431 w 431"/>
              <a:gd name="T7" fmla="*/ 159 h 281"/>
              <a:gd name="T8" fmla="*/ 386 w 431"/>
              <a:gd name="T9" fmla="*/ 8 h 281"/>
              <a:gd name="T10" fmla="*/ 311 w 431"/>
              <a:gd name="T11" fmla="*/ 0 h 281"/>
              <a:gd name="T12" fmla="*/ 0 w 431"/>
              <a:gd name="T13" fmla="*/ 165 h 281"/>
              <a:gd name="T14" fmla="*/ 159 w 431"/>
              <a:gd name="T15" fmla="*/ 163 h 281"/>
              <a:gd name="T16" fmla="*/ 232 w 431"/>
              <a:gd name="T17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1" h="281">
                <a:moveTo>
                  <a:pt x="232" y="281"/>
                </a:moveTo>
                <a:cubicBezTo>
                  <a:pt x="254" y="262"/>
                  <a:pt x="281" y="250"/>
                  <a:pt x="311" y="250"/>
                </a:cubicBezTo>
                <a:cubicBezTo>
                  <a:pt x="322" y="250"/>
                  <a:pt x="333" y="252"/>
                  <a:pt x="344" y="255"/>
                </a:cubicBezTo>
                <a:cubicBezTo>
                  <a:pt x="431" y="159"/>
                  <a:pt x="431" y="159"/>
                  <a:pt x="431" y="159"/>
                </a:cubicBezTo>
                <a:cubicBezTo>
                  <a:pt x="386" y="8"/>
                  <a:pt x="386" y="8"/>
                  <a:pt x="386" y="8"/>
                </a:cubicBezTo>
                <a:cubicBezTo>
                  <a:pt x="362" y="3"/>
                  <a:pt x="337" y="0"/>
                  <a:pt x="311" y="0"/>
                </a:cubicBezTo>
                <a:cubicBezTo>
                  <a:pt x="182" y="0"/>
                  <a:pt x="68" y="65"/>
                  <a:pt x="0" y="165"/>
                </a:cubicBezTo>
                <a:cubicBezTo>
                  <a:pt x="159" y="163"/>
                  <a:pt x="159" y="163"/>
                  <a:pt x="159" y="163"/>
                </a:cubicBezTo>
                <a:lnTo>
                  <a:pt x="232" y="281"/>
                </a:lnTo>
                <a:close/>
              </a:path>
            </a:pathLst>
          </a:custGeom>
          <a:solidFill>
            <a:srgbClr val="F785A0"/>
          </a:solidFill>
          <a:ln>
            <a:solidFill>
              <a:srgbClr val="F785A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27" name="Freeform 15"/>
          <p:cNvSpPr>
            <a:spLocks/>
          </p:cNvSpPr>
          <p:nvPr/>
        </p:nvSpPr>
        <p:spPr bwMode="auto">
          <a:xfrm>
            <a:off x="4249522" y="1983326"/>
            <a:ext cx="1008996" cy="1146788"/>
          </a:xfrm>
          <a:custGeom>
            <a:avLst/>
            <a:gdLst>
              <a:gd name="T0" fmla="*/ 287 w 287"/>
              <a:gd name="T1" fmla="*/ 113 h 327"/>
              <a:gd name="T2" fmla="*/ 217 w 287"/>
              <a:gd name="T3" fmla="*/ 0 h 327"/>
              <a:gd name="T4" fmla="*/ 57 w 287"/>
              <a:gd name="T5" fmla="*/ 2 h 327"/>
              <a:gd name="T6" fmla="*/ 12 w 287"/>
              <a:gd name="T7" fmla="*/ 116 h 327"/>
              <a:gd name="T8" fmla="*/ 14 w 287"/>
              <a:gd name="T9" fmla="*/ 245 h 327"/>
              <a:gd name="T10" fmla="*/ 126 w 287"/>
              <a:gd name="T11" fmla="*/ 327 h 327"/>
              <a:gd name="T12" fmla="*/ 251 w 287"/>
              <a:gd name="T13" fmla="*/ 204 h 327"/>
              <a:gd name="T14" fmla="*/ 251 w 287"/>
              <a:gd name="T15" fmla="*/ 204 h 327"/>
              <a:gd name="T16" fmla="*/ 251 w 287"/>
              <a:gd name="T17" fmla="*/ 203 h 327"/>
              <a:gd name="T18" fmla="*/ 287 w 287"/>
              <a:gd name="T19" fmla="*/ 113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7" h="327">
                <a:moveTo>
                  <a:pt x="287" y="113"/>
                </a:moveTo>
                <a:cubicBezTo>
                  <a:pt x="217" y="0"/>
                  <a:pt x="217" y="0"/>
                  <a:pt x="217" y="0"/>
                </a:cubicBezTo>
                <a:cubicBezTo>
                  <a:pt x="57" y="2"/>
                  <a:pt x="57" y="2"/>
                  <a:pt x="57" y="2"/>
                </a:cubicBezTo>
                <a:cubicBezTo>
                  <a:pt x="36" y="36"/>
                  <a:pt x="20" y="75"/>
                  <a:pt x="12" y="116"/>
                </a:cubicBezTo>
                <a:cubicBezTo>
                  <a:pt x="6" y="141"/>
                  <a:pt x="0" y="206"/>
                  <a:pt x="14" y="245"/>
                </a:cubicBezTo>
                <a:cubicBezTo>
                  <a:pt x="31" y="293"/>
                  <a:pt x="72" y="327"/>
                  <a:pt x="126" y="327"/>
                </a:cubicBezTo>
                <a:cubicBezTo>
                  <a:pt x="195" y="327"/>
                  <a:pt x="251" y="272"/>
                  <a:pt x="251" y="204"/>
                </a:cubicBezTo>
                <a:cubicBezTo>
                  <a:pt x="251" y="204"/>
                  <a:pt x="251" y="204"/>
                  <a:pt x="251" y="204"/>
                </a:cubicBezTo>
                <a:cubicBezTo>
                  <a:pt x="251" y="204"/>
                  <a:pt x="251" y="203"/>
                  <a:pt x="251" y="203"/>
                </a:cubicBezTo>
                <a:cubicBezTo>
                  <a:pt x="251" y="169"/>
                  <a:pt x="265" y="137"/>
                  <a:pt x="287" y="113"/>
                </a:cubicBezTo>
                <a:close/>
              </a:path>
            </a:pathLst>
          </a:custGeom>
          <a:solidFill>
            <a:srgbClr val="F785A0"/>
          </a:solidFill>
          <a:ln>
            <a:solidFill>
              <a:srgbClr val="F785A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1532557" y="4551454"/>
            <a:ext cx="2512708" cy="916837"/>
            <a:chOff x="5783567" y="4664582"/>
            <a:chExt cx="2512708" cy="916837"/>
          </a:xfrm>
        </p:grpSpPr>
        <p:sp>
          <p:nvSpPr>
            <p:cNvPr id="136" name="文本框 69"/>
            <p:cNvSpPr txBox="1"/>
            <p:nvPr/>
          </p:nvSpPr>
          <p:spPr>
            <a:xfrm flipH="1">
              <a:off x="5872702" y="4664582"/>
              <a:ext cx="1970761" cy="453183"/>
            </a:xfrm>
            <a:prstGeom prst="rect">
              <a:avLst/>
            </a:prstGeom>
            <a:noFill/>
          </p:spPr>
          <p:txBody>
            <a:bodyPr wrap="square" lIns="0" tIns="72000" bIns="72000" rtlCol="0" anchor="ctr" anchorCtr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瓶颈三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137" name="文本框 127"/>
            <p:cNvSpPr txBox="1"/>
            <p:nvPr/>
          </p:nvSpPr>
          <p:spPr>
            <a:xfrm>
              <a:off x="5783567" y="5053069"/>
              <a:ext cx="2512708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gradFill>
                    <a:gsLst>
                      <a:gs pos="97000">
                        <a:srgbClr val="F0CB30">
                          <a:lumMod val="82000"/>
                        </a:srgbClr>
                      </a:gs>
                      <a:gs pos="0">
                        <a:srgbClr val="F4ECA3"/>
                      </a:gs>
                      <a:gs pos="75000">
                        <a:srgbClr val="F6E65D">
                          <a:lumMod val="90000"/>
                        </a:srgbClr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700"/>
                </a:lnSpc>
              </a:pP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输入</a:t>
              </a:r>
              <a:r>
                <a:rPr lang="zh-CN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你的文字</a:t>
              </a: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信息</a:t>
              </a:r>
              <a:r>
                <a:rPr lang="zh-CN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输入你的</a:t>
              </a: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文字信息</a:t>
              </a:r>
              <a:r>
                <a:rPr lang="zh-CN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输入你的文字</a:t>
              </a: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信息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1532557" y="3306166"/>
            <a:ext cx="2512708" cy="930225"/>
            <a:chOff x="5783567" y="3419294"/>
            <a:chExt cx="2512708" cy="930225"/>
          </a:xfrm>
        </p:grpSpPr>
        <p:sp>
          <p:nvSpPr>
            <p:cNvPr id="139" name="文本框 63"/>
            <p:cNvSpPr txBox="1"/>
            <p:nvPr/>
          </p:nvSpPr>
          <p:spPr>
            <a:xfrm flipH="1">
              <a:off x="5872702" y="3419294"/>
              <a:ext cx="1430448" cy="453183"/>
            </a:xfrm>
            <a:prstGeom prst="rect">
              <a:avLst/>
            </a:prstGeom>
            <a:noFill/>
          </p:spPr>
          <p:txBody>
            <a:bodyPr wrap="square" lIns="0" tIns="72000" bIns="72000" rtlCol="0" anchor="ctr" anchorCtr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瓶颈二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140" name="文本框 128"/>
            <p:cNvSpPr txBox="1"/>
            <p:nvPr/>
          </p:nvSpPr>
          <p:spPr>
            <a:xfrm>
              <a:off x="5783567" y="3821169"/>
              <a:ext cx="2512708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gradFill>
                    <a:gsLst>
                      <a:gs pos="97000">
                        <a:srgbClr val="F0CB30">
                          <a:lumMod val="82000"/>
                        </a:srgbClr>
                      </a:gs>
                      <a:gs pos="0">
                        <a:srgbClr val="F4ECA3"/>
                      </a:gs>
                      <a:gs pos="75000">
                        <a:srgbClr val="F6E65D">
                          <a:lumMod val="90000"/>
                        </a:srgbClr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700"/>
                </a:lnSpc>
              </a:pP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输入</a:t>
              </a:r>
              <a:r>
                <a:rPr lang="zh-CN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你的文字</a:t>
              </a: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信息</a:t>
              </a:r>
              <a:r>
                <a:rPr lang="zh-CN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输入你的</a:t>
              </a: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文字信息</a:t>
              </a:r>
              <a:r>
                <a:rPr lang="zh-CN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输入你的文字</a:t>
              </a: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信息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1532557" y="2106558"/>
            <a:ext cx="2512708" cy="923333"/>
            <a:chOff x="5783567" y="2219686"/>
            <a:chExt cx="2512708" cy="923333"/>
          </a:xfrm>
        </p:grpSpPr>
        <p:sp>
          <p:nvSpPr>
            <p:cNvPr id="142" name="文本框 66"/>
            <p:cNvSpPr txBox="1"/>
            <p:nvPr/>
          </p:nvSpPr>
          <p:spPr>
            <a:xfrm flipH="1">
              <a:off x="5855444" y="2219686"/>
              <a:ext cx="1626438" cy="453183"/>
            </a:xfrm>
            <a:prstGeom prst="rect">
              <a:avLst/>
            </a:prstGeom>
            <a:noFill/>
          </p:spPr>
          <p:txBody>
            <a:bodyPr wrap="square" lIns="0" tIns="72000" bIns="72000" rtlCol="0" anchor="ctr" anchorCtr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瓶颈一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143" name="文本框 129"/>
            <p:cNvSpPr txBox="1"/>
            <p:nvPr/>
          </p:nvSpPr>
          <p:spPr>
            <a:xfrm>
              <a:off x="5783567" y="2614669"/>
              <a:ext cx="2512708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gradFill>
                    <a:gsLst>
                      <a:gs pos="97000">
                        <a:srgbClr val="F0CB30">
                          <a:lumMod val="82000"/>
                        </a:srgbClr>
                      </a:gs>
                      <a:gs pos="0">
                        <a:srgbClr val="F4ECA3"/>
                      </a:gs>
                      <a:gs pos="75000">
                        <a:srgbClr val="F6E65D">
                          <a:lumMod val="90000"/>
                        </a:srgbClr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700"/>
                </a:lnSpc>
              </a:pP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输入</a:t>
              </a:r>
              <a:r>
                <a:rPr lang="zh-CN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你的文字</a:t>
              </a: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信息</a:t>
              </a:r>
              <a:r>
                <a:rPr lang="zh-CN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输入你的</a:t>
              </a: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文字信息</a:t>
              </a:r>
              <a:r>
                <a:rPr lang="zh-CN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输入你的文字</a:t>
              </a:r>
              <a:r>
                <a:rPr lang="zh-CN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+mn-ea"/>
                  <a:sym typeface="微软雅黑"/>
                </a:rPr>
                <a:t>信息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sp>
        <p:nvSpPr>
          <p:cNvPr id="119" name="îṥļîḑé-Oval 23">
            <a:extLst>
              <a:ext uri="{FF2B5EF4-FFF2-40B4-BE49-F238E27FC236}">
                <a16:creationId xmlns:a16="http://schemas.microsoft.com/office/drawing/2014/main" id="{5D2E51EF-E229-4C6F-AC6E-2F9C799D171B}"/>
              </a:ext>
            </a:extLst>
          </p:cNvPr>
          <p:cNvSpPr/>
          <p:nvPr/>
        </p:nvSpPr>
        <p:spPr>
          <a:xfrm>
            <a:off x="7953070" y="3908393"/>
            <a:ext cx="576616" cy="576616"/>
          </a:xfrm>
          <a:prstGeom prst="ellipse">
            <a:avLst/>
          </a:prstGeom>
          <a:solidFill>
            <a:srgbClr val="F785A0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latin typeface="微软雅黑"/>
              <a:ea typeface="微软雅黑"/>
              <a:sym typeface="微软雅黑"/>
            </a:endParaRPr>
          </a:p>
        </p:txBody>
      </p:sp>
      <p:sp>
        <p:nvSpPr>
          <p:cNvPr id="122" name="îṥļîḑé-Freeform 428">
            <a:extLst>
              <a:ext uri="{FF2B5EF4-FFF2-40B4-BE49-F238E27FC236}">
                <a16:creationId xmlns:a16="http://schemas.microsoft.com/office/drawing/2014/main" id="{F3386C81-8373-4F4F-B226-4F9673EC512E}"/>
              </a:ext>
            </a:extLst>
          </p:cNvPr>
          <p:cNvSpPr>
            <a:spLocks/>
          </p:cNvSpPr>
          <p:nvPr/>
        </p:nvSpPr>
        <p:spPr bwMode="auto">
          <a:xfrm>
            <a:off x="8072197" y="4033749"/>
            <a:ext cx="338362" cy="325904"/>
          </a:xfrm>
          <a:custGeom>
            <a:avLst/>
            <a:gdLst>
              <a:gd name="connsiteX0" fmla="*/ 297615 w 597921"/>
              <a:gd name="connsiteY0" fmla="*/ 96957 h 598324"/>
              <a:gd name="connsiteX1" fmla="*/ 323434 w 597921"/>
              <a:gd name="connsiteY1" fmla="*/ 122740 h 598324"/>
              <a:gd name="connsiteX2" fmla="*/ 323434 w 597921"/>
              <a:gd name="connsiteY2" fmla="*/ 289852 h 598324"/>
              <a:gd name="connsiteX3" fmla="*/ 462572 w 597921"/>
              <a:gd name="connsiteY3" fmla="*/ 289852 h 598324"/>
              <a:gd name="connsiteX4" fmla="*/ 487913 w 597921"/>
              <a:gd name="connsiteY4" fmla="*/ 315157 h 598324"/>
              <a:gd name="connsiteX5" fmla="*/ 462572 w 597921"/>
              <a:gd name="connsiteY5" fmla="*/ 340463 h 598324"/>
              <a:gd name="connsiteX6" fmla="*/ 297615 w 597921"/>
              <a:gd name="connsiteY6" fmla="*/ 340463 h 598324"/>
              <a:gd name="connsiteX7" fmla="*/ 272274 w 597921"/>
              <a:gd name="connsiteY7" fmla="*/ 315157 h 598324"/>
              <a:gd name="connsiteX8" fmla="*/ 272274 w 597921"/>
              <a:gd name="connsiteY8" fmla="*/ 122740 h 598324"/>
              <a:gd name="connsiteX9" fmla="*/ 297615 w 597921"/>
              <a:gd name="connsiteY9" fmla="*/ 96957 h 598324"/>
              <a:gd name="connsiteX10" fmla="*/ 298127 w 597921"/>
              <a:gd name="connsiteY10" fmla="*/ 0 h 598324"/>
              <a:gd name="connsiteX11" fmla="*/ 597921 w 597921"/>
              <a:gd name="connsiteY11" fmla="*/ 299401 h 598324"/>
              <a:gd name="connsiteX12" fmla="*/ 298127 w 597921"/>
              <a:gd name="connsiteY12" fmla="*/ 598324 h 598324"/>
              <a:gd name="connsiteX13" fmla="*/ 35150 w 597921"/>
              <a:gd name="connsiteY13" fmla="*/ 442177 h 598324"/>
              <a:gd name="connsiteX14" fmla="*/ 34194 w 597921"/>
              <a:gd name="connsiteY14" fmla="*/ 432149 h 598324"/>
              <a:gd name="connsiteX15" fmla="*/ 40410 w 597921"/>
              <a:gd name="connsiteY15" fmla="*/ 424509 h 598324"/>
              <a:gd name="connsiteX16" fmla="*/ 74836 w 597921"/>
              <a:gd name="connsiteY16" fmla="*/ 407796 h 598324"/>
              <a:gd name="connsiteX17" fmla="*/ 91571 w 597921"/>
              <a:gd name="connsiteY17" fmla="*/ 413049 h 598324"/>
              <a:gd name="connsiteX18" fmla="*/ 298127 w 597921"/>
              <a:gd name="connsiteY18" fmla="*/ 534815 h 598324"/>
              <a:gd name="connsiteX19" fmla="*/ 534328 w 597921"/>
              <a:gd name="connsiteY19" fmla="*/ 299401 h 598324"/>
              <a:gd name="connsiteX20" fmla="*/ 298127 w 597921"/>
              <a:gd name="connsiteY20" fmla="*/ 63509 h 598324"/>
              <a:gd name="connsiteX21" fmla="*/ 145123 w 597921"/>
              <a:gd name="connsiteY21" fmla="*/ 120333 h 598324"/>
              <a:gd name="connsiteX22" fmla="*/ 200587 w 597921"/>
              <a:gd name="connsiteY22" fmla="*/ 142299 h 598324"/>
              <a:gd name="connsiteX23" fmla="*/ 208237 w 597921"/>
              <a:gd name="connsiteY23" fmla="*/ 152327 h 598324"/>
              <a:gd name="connsiteX24" fmla="*/ 203456 w 597921"/>
              <a:gd name="connsiteY24" fmla="*/ 164265 h 598324"/>
              <a:gd name="connsiteX25" fmla="*/ 48060 w 597921"/>
              <a:gd name="connsiteY25" fmla="*/ 285553 h 598324"/>
              <a:gd name="connsiteX26" fmla="*/ 35150 w 597921"/>
              <a:gd name="connsiteY26" fmla="*/ 287463 h 598324"/>
              <a:gd name="connsiteX27" fmla="*/ 27500 w 597921"/>
              <a:gd name="connsiteY27" fmla="*/ 277435 h 598324"/>
              <a:gd name="connsiteX28" fmla="*/ 246 w 597921"/>
              <a:gd name="connsiteY28" fmla="*/ 82132 h 598324"/>
              <a:gd name="connsiteX29" fmla="*/ 4550 w 597921"/>
              <a:gd name="connsiteY29" fmla="*/ 70194 h 598324"/>
              <a:gd name="connsiteX30" fmla="*/ 17459 w 597921"/>
              <a:gd name="connsiteY30" fmla="*/ 68762 h 598324"/>
              <a:gd name="connsiteX31" fmla="*/ 80574 w 597921"/>
              <a:gd name="connsiteY31" fmla="*/ 94070 h 598324"/>
              <a:gd name="connsiteX32" fmla="*/ 298127 w 597921"/>
              <a:gd name="connsiteY32" fmla="*/ 0 h 59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7921" h="598324">
                <a:moveTo>
                  <a:pt x="297615" y="96957"/>
                </a:moveTo>
                <a:cubicBezTo>
                  <a:pt x="311959" y="96957"/>
                  <a:pt x="323434" y="108416"/>
                  <a:pt x="323434" y="122740"/>
                </a:cubicBezTo>
                <a:lnTo>
                  <a:pt x="323434" y="289852"/>
                </a:lnTo>
                <a:lnTo>
                  <a:pt x="462572" y="289852"/>
                </a:lnTo>
                <a:cubicBezTo>
                  <a:pt x="476438" y="289852"/>
                  <a:pt x="487913" y="301311"/>
                  <a:pt x="487913" y="315157"/>
                </a:cubicBezTo>
                <a:cubicBezTo>
                  <a:pt x="487913" y="329004"/>
                  <a:pt x="476438" y="340463"/>
                  <a:pt x="462572" y="340463"/>
                </a:cubicBezTo>
                <a:lnTo>
                  <a:pt x="297615" y="340463"/>
                </a:lnTo>
                <a:cubicBezTo>
                  <a:pt x="283749" y="340463"/>
                  <a:pt x="272274" y="329004"/>
                  <a:pt x="272274" y="315157"/>
                </a:cubicBezTo>
                <a:lnTo>
                  <a:pt x="272274" y="122740"/>
                </a:lnTo>
                <a:cubicBezTo>
                  <a:pt x="272274" y="108416"/>
                  <a:pt x="283749" y="96957"/>
                  <a:pt x="297615" y="96957"/>
                </a:cubicBezTo>
                <a:close/>
                <a:moveTo>
                  <a:pt x="298127" y="0"/>
                </a:moveTo>
                <a:cubicBezTo>
                  <a:pt x="463564" y="0"/>
                  <a:pt x="597921" y="134181"/>
                  <a:pt x="597921" y="299401"/>
                </a:cubicBezTo>
                <a:cubicBezTo>
                  <a:pt x="597921" y="464143"/>
                  <a:pt x="463564" y="598324"/>
                  <a:pt x="298127" y="598324"/>
                </a:cubicBezTo>
                <a:cubicBezTo>
                  <a:pt x="188155" y="598324"/>
                  <a:pt x="87268" y="538635"/>
                  <a:pt x="35150" y="442177"/>
                </a:cubicBezTo>
                <a:cubicBezTo>
                  <a:pt x="33238" y="438835"/>
                  <a:pt x="32760" y="435492"/>
                  <a:pt x="34194" y="432149"/>
                </a:cubicBezTo>
                <a:cubicBezTo>
                  <a:pt x="35150" y="428807"/>
                  <a:pt x="37541" y="425942"/>
                  <a:pt x="40410" y="424509"/>
                </a:cubicBezTo>
                <a:lnTo>
                  <a:pt x="74836" y="407796"/>
                </a:lnTo>
                <a:cubicBezTo>
                  <a:pt x="81052" y="404931"/>
                  <a:pt x="88702" y="407319"/>
                  <a:pt x="91571" y="413049"/>
                </a:cubicBezTo>
                <a:cubicBezTo>
                  <a:pt x="133169" y="488018"/>
                  <a:pt x="212540" y="534815"/>
                  <a:pt x="298127" y="534815"/>
                </a:cubicBezTo>
                <a:cubicBezTo>
                  <a:pt x="428181" y="534815"/>
                  <a:pt x="534328" y="429284"/>
                  <a:pt x="534328" y="299401"/>
                </a:cubicBezTo>
                <a:cubicBezTo>
                  <a:pt x="534328" y="169517"/>
                  <a:pt x="428181" y="63509"/>
                  <a:pt x="298127" y="63509"/>
                </a:cubicBezTo>
                <a:cubicBezTo>
                  <a:pt x="242185" y="63509"/>
                  <a:pt x="187677" y="83565"/>
                  <a:pt x="145123" y="120333"/>
                </a:cubicBezTo>
                <a:lnTo>
                  <a:pt x="200587" y="142299"/>
                </a:lnTo>
                <a:cubicBezTo>
                  <a:pt x="204890" y="144209"/>
                  <a:pt x="207759" y="148029"/>
                  <a:pt x="208237" y="152327"/>
                </a:cubicBezTo>
                <a:cubicBezTo>
                  <a:pt x="208715" y="157102"/>
                  <a:pt x="207281" y="161399"/>
                  <a:pt x="203456" y="164265"/>
                </a:cubicBezTo>
                <a:lnTo>
                  <a:pt x="48060" y="285553"/>
                </a:lnTo>
                <a:cubicBezTo>
                  <a:pt x="44235" y="288418"/>
                  <a:pt x="39454" y="289373"/>
                  <a:pt x="35150" y="287463"/>
                </a:cubicBezTo>
                <a:cubicBezTo>
                  <a:pt x="31325" y="285553"/>
                  <a:pt x="27978" y="281733"/>
                  <a:pt x="27500" y="277435"/>
                </a:cubicBezTo>
                <a:lnTo>
                  <a:pt x="246" y="82132"/>
                </a:lnTo>
                <a:cubicBezTo>
                  <a:pt x="-710" y="77835"/>
                  <a:pt x="1203" y="73060"/>
                  <a:pt x="4550" y="70194"/>
                </a:cubicBezTo>
                <a:cubicBezTo>
                  <a:pt x="8375" y="67807"/>
                  <a:pt x="13156" y="66852"/>
                  <a:pt x="17459" y="68762"/>
                </a:cubicBezTo>
                <a:lnTo>
                  <a:pt x="80574" y="94070"/>
                </a:lnTo>
                <a:cubicBezTo>
                  <a:pt x="137472" y="33426"/>
                  <a:pt x="214931" y="0"/>
                  <a:pt x="298127" y="0"/>
                </a:cubicBezTo>
                <a:close/>
              </a:path>
            </a:pathLst>
          </a:custGeom>
          <a:solidFill>
            <a:srgbClr val="F785A0"/>
          </a:solidFill>
          <a:ln>
            <a:solidFill>
              <a:srgbClr val="FFFFFE"/>
            </a:solidFill>
          </a:ln>
        </p:spPr>
        <p:txBody>
          <a:bodyPr anchor="ctr"/>
          <a:lstStyle/>
          <a:p>
            <a:pPr algn="ctr"/>
            <a:endParaRPr sz="2400">
              <a:latin typeface="微软雅黑"/>
              <a:ea typeface="微软雅黑"/>
              <a:sym typeface="微软雅黑"/>
            </a:endParaRPr>
          </a:p>
        </p:txBody>
      </p:sp>
      <p:sp>
        <p:nvSpPr>
          <p:cNvPr id="117" name="îṥļîḑé-Oval 21">
            <a:extLst>
              <a:ext uri="{FF2B5EF4-FFF2-40B4-BE49-F238E27FC236}">
                <a16:creationId xmlns:a16="http://schemas.microsoft.com/office/drawing/2014/main" id="{0ABE18F6-10A5-40AB-AFCD-4FC300CEBE9C}"/>
              </a:ext>
            </a:extLst>
          </p:cNvPr>
          <p:cNvSpPr/>
          <p:nvPr/>
        </p:nvSpPr>
        <p:spPr>
          <a:xfrm>
            <a:off x="7953070" y="2826425"/>
            <a:ext cx="576616" cy="576616"/>
          </a:xfrm>
          <a:prstGeom prst="ellipse">
            <a:avLst/>
          </a:prstGeom>
          <a:solidFill>
            <a:srgbClr val="F785A0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latin typeface="微软雅黑"/>
              <a:ea typeface="微软雅黑"/>
              <a:sym typeface="微软雅黑"/>
            </a:endParaRPr>
          </a:p>
        </p:txBody>
      </p:sp>
      <p:sp>
        <p:nvSpPr>
          <p:cNvPr id="118" name="îṥļîḑé-Freeform 70">
            <a:extLst>
              <a:ext uri="{FF2B5EF4-FFF2-40B4-BE49-F238E27FC236}">
                <a16:creationId xmlns:a16="http://schemas.microsoft.com/office/drawing/2014/main" id="{7423D4A9-6746-4548-A46B-8EB203FEDD18}"/>
              </a:ext>
            </a:extLst>
          </p:cNvPr>
          <p:cNvSpPr>
            <a:spLocks/>
          </p:cNvSpPr>
          <p:nvPr/>
        </p:nvSpPr>
        <p:spPr bwMode="auto">
          <a:xfrm>
            <a:off x="8072197" y="2951781"/>
            <a:ext cx="338362" cy="325904"/>
          </a:xfrm>
          <a:custGeom>
            <a:avLst/>
            <a:gdLst>
              <a:gd name="T0" fmla="*/ 4096 w 6827"/>
              <a:gd name="T1" fmla="*/ 4551 h 6827"/>
              <a:gd name="T2" fmla="*/ 6258 w 6827"/>
              <a:gd name="T3" fmla="*/ 4096 h 6827"/>
              <a:gd name="T4" fmla="*/ 2348 w 6827"/>
              <a:gd name="T5" fmla="*/ 4911 h 6827"/>
              <a:gd name="T6" fmla="*/ 569 w 6827"/>
              <a:gd name="T7" fmla="*/ 4551 h 6827"/>
              <a:gd name="T8" fmla="*/ 569 w 6827"/>
              <a:gd name="T9" fmla="*/ 3982 h 6827"/>
              <a:gd name="T10" fmla="*/ 1707 w 6827"/>
              <a:gd name="T11" fmla="*/ 2503 h 6827"/>
              <a:gd name="T12" fmla="*/ 3868 w 6827"/>
              <a:gd name="T13" fmla="*/ 2731 h 6827"/>
              <a:gd name="T14" fmla="*/ 5827 w 6827"/>
              <a:gd name="T15" fmla="*/ 2004 h 6827"/>
              <a:gd name="T16" fmla="*/ 6258 w 6827"/>
              <a:gd name="T17" fmla="*/ 1820 h 6827"/>
              <a:gd name="T18" fmla="*/ 4779 w 6827"/>
              <a:gd name="T19" fmla="*/ 0 h 6827"/>
              <a:gd name="T20" fmla="*/ 2854 w 6827"/>
              <a:gd name="T21" fmla="*/ 2381 h 6827"/>
              <a:gd name="T22" fmla="*/ 1239 w 6827"/>
              <a:gd name="T23" fmla="*/ 2257 h 6827"/>
              <a:gd name="T24" fmla="*/ 569 w 6827"/>
              <a:gd name="T25" fmla="*/ 2844 h 6827"/>
              <a:gd name="T26" fmla="*/ 569 w 6827"/>
              <a:gd name="T27" fmla="*/ 2276 h 6827"/>
              <a:gd name="T28" fmla="*/ 569 w 6827"/>
              <a:gd name="T29" fmla="*/ 1707 h 6827"/>
              <a:gd name="T30" fmla="*/ 569 w 6827"/>
              <a:gd name="T31" fmla="*/ 1138 h 6827"/>
              <a:gd name="T32" fmla="*/ 569 w 6827"/>
              <a:gd name="T33" fmla="*/ 569 h 6827"/>
              <a:gd name="T34" fmla="*/ 341 w 6827"/>
              <a:gd name="T35" fmla="*/ 0 h 6827"/>
              <a:gd name="T36" fmla="*/ 114 w 6827"/>
              <a:gd name="T37" fmla="*/ 569 h 6827"/>
              <a:gd name="T38" fmla="*/ 114 w 6827"/>
              <a:gd name="T39" fmla="*/ 1138 h 6827"/>
              <a:gd name="T40" fmla="*/ 114 w 6827"/>
              <a:gd name="T41" fmla="*/ 1707 h 6827"/>
              <a:gd name="T42" fmla="*/ 114 w 6827"/>
              <a:gd name="T43" fmla="*/ 2276 h 6827"/>
              <a:gd name="T44" fmla="*/ 114 w 6827"/>
              <a:gd name="T45" fmla="*/ 2844 h 6827"/>
              <a:gd name="T46" fmla="*/ 114 w 6827"/>
              <a:gd name="T47" fmla="*/ 3413 h 6827"/>
              <a:gd name="T48" fmla="*/ 114 w 6827"/>
              <a:gd name="T49" fmla="*/ 3982 h 6827"/>
              <a:gd name="T50" fmla="*/ 114 w 6827"/>
              <a:gd name="T51" fmla="*/ 4551 h 6827"/>
              <a:gd name="T52" fmla="*/ 114 w 6827"/>
              <a:gd name="T53" fmla="*/ 5120 h 6827"/>
              <a:gd name="T54" fmla="*/ 114 w 6827"/>
              <a:gd name="T55" fmla="*/ 5689 h 6827"/>
              <a:gd name="T56" fmla="*/ 114 w 6827"/>
              <a:gd name="T57" fmla="*/ 6258 h 6827"/>
              <a:gd name="T58" fmla="*/ 683 w 6827"/>
              <a:gd name="T59" fmla="*/ 6713 h 6827"/>
              <a:gd name="T60" fmla="*/ 1252 w 6827"/>
              <a:gd name="T61" fmla="*/ 6713 h 6827"/>
              <a:gd name="T62" fmla="*/ 1820 w 6827"/>
              <a:gd name="T63" fmla="*/ 6713 h 6827"/>
              <a:gd name="T64" fmla="*/ 2389 w 6827"/>
              <a:gd name="T65" fmla="*/ 6713 h 6827"/>
              <a:gd name="T66" fmla="*/ 2958 w 6827"/>
              <a:gd name="T67" fmla="*/ 6713 h 6827"/>
              <a:gd name="T68" fmla="*/ 3527 w 6827"/>
              <a:gd name="T69" fmla="*/ 6713 h 6827"/>
              <a:gd name="T70" fmla="*/ 4096 w 6827"/>
              <a:gd name="T71" fmla="*/ 6713 h 6827"/>
              <a:gd name="T72" fmla="*/ 4665 w 6827"/>
              <a:gd name="T73" fmla="*/ 6713 h 6827"/>
              <a:gd name="T74" fmla="*/ 5234 w 6827"/>
              <a:gd name="T75" fmla="*/ 6713 h 6827"/>
              <a:gd name="T76" fmla="*/ 5803 w 6827"/>
              <a:gd name="T77" fmla="*/ 6713 h 6827"/>
              <a:gd name="T78" fmla="*/ 6371 w 6827"/>
              <a:gd name="T79" fmla="*/ 6713 h 6827"/>
              <a:gd name="T80" fmla="*/ 6827 w 6827"/>
              <a:gd name="T81" fmla="*/ 6485 h 6827"/>
              <a:gd name="T82" fmla="*/ 6371 w 6827"/>
              <a:gd name="T83" fmla="*/ 6258 h 6827"/>
              <a:gd name="T84" fmla="*/ 5803 w 6827"/>
              <a:gd name="T85" fmla="*/ 6258 h 6827"/>
              <a:gd name="T86" fmla="*/ 5234 w 6827"/>
              <a:gd name="T87" fmla="*/ 6258 h 6827"/>
              <a:gd name="T88" fmla="*/ 4665 w 6827"/>
              <a:gd name="T89" fmla="*/ 6258 h 6827"/>
              <a:gd name="T90" fmla="*/ 4096 w 6827"/>
              <a:gd name="T91" fmla="*/ 6258 h 6827"/>
              <a:gd name="T92" fmla="*/ 3527 w 6827"/>
              <a:gd name="T93" fmla="*/ 6258 h 6827"/>
              <a:gd name="T94" fmla="*/ 2958 w 6827"/>
              <a:gd name="T95" fmla="*/ 6258 h 6827"/>
              <a:gd name="T96" fmla="*/ 2389 w 6827"/>
              <a:gd name="T97" fmla="*/ 6258 h 6827"/>
              <a:gd name="T98" fmla="*/ 1820 w 6827"/>
              <a:gd name="T99" fmla="*/ 6258 h 6827"/>
              <a:gd name="T100" fmla="*/ 1252 w 6827"/>
              <a:gd name="T101" fmla="*/ 6258 h 6827"/>
              <a:gd name="T102" fmla="*/ 683 w 6827"/>
              <a:gd name="T103" fmla="*/ 625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827" h="6827">
                <a:moveTo>
                  <a:pt x="1263" y="5234"/>
                </a:moveTo>
                <a:cubicBezTo>
                  <a:pt x="1316" y="5493"/>
                  <a:pt x="1546" y="5689"/>
                  <a:pt x="1820" y="5689"/>
                </a:cubicBezTo>
                <a:cubicBezTo>
                  <a:pt x="2114" y="5689"/>
                  <a:pt x="2354" y="5464"/>
                  <a:pt x="2383" y="5178"/>
                </a:cubicBezTo>
                <a:lnTo>
                  <a:pt x="3568" y="4191"/>
                </a:lnTo>
                <a:cubicBezTo>
                  <a:pt x="3652" y="4401"/>
                  <a:pt x="3856" y="4551"/>
                  <a:pt x="4096" y="4551"/>
                </a:cubicBezTo>
                <a:cubicBezTo>
                  <a:pt x="4348" y="4551"/>
                  <a:pt x="4560" y="4385"/>
                  <a:pt x="4635" y="4157"/>
                </a:cubicBezTo>
                <a:lnTo>
                  <a:pt x="5696" y="4736"/>
                </a:lnTo>
                <a:cubicBezTo>
                  <a:pt x="5732" y="5016"/>
                  <a:pt x="5969" y="5234"/>
                  <a:pt x="6258" y="5234"/>
                </a:cubicBezTo>
                <a:cubicBezTo>
                  <a:pt x="6571" y="5234"/>
                  <a:pt x="6827" y="4979"/>
                  <a:pt x="6827" y="4665"/>
                </a:cubicBezTo>
                <a:cubicBezTo>
                  <a:pt x="6827" y="4351"/>
                  <a:pt x="6571" y="4096"/>
                  <a:pt x="6258" y="4096"/>
                </a:cubicBezTo>
                <a:cubicBezTo>
                  <a:pt x="6006" y="4096"/>
                  <a:pt x="5794" y="4262"/>
                  <a:pt x="5719" y="4490"/>
                </a:cubicBezTo>
                <a:lnTo>
                  <a:pt x="4658" y="3911"/>
                </a:lnTo>
                <a:cubicBezTo>
                  <a:pt x="4622" y="3631"/>
                  <a:pt x="4385" y="3413"/>
                  <a:pt x="4096" y="3413"/>
                </a:cubicBezTo>
                <a:cubicBezTo>
                  <a:pt x="3802" y="3413"/>
                  <a:pt x="3563" y="3638"/>
                  <a:pt x="3533" y="3924"/>
                </a:cubicBezTo>
                <a:lnTo>
                  <a:pt x="2348" y="4911"/>
                </a:lnTo>
                <a:cubicBezTo>
                  <a:pt x="2265" y="4701"/>
                  <a:pt x="2060" y="4551"/>
                  <a:pt x="1820" y="4551"/>
                </a:cubicBezTo>
                <a:cubicBezTo>
                  <a:pt x="1546" y="4551"/>
                  <a:pt x="1316" y="4747"/>
                  <a:pt x="1263" y="5006"/>
                </a:cubicBezTo>
                <a:lnTo>
                  <a:pt x="455" y="5006"/>
                </a:lnTo>
                <a:lnTo>
                  <a:pt x="455" y="4551"/>
                </a:lnTo>
                <a:lnTo>
                  <a:pt x="569" y="4551"/>
                </a:lnTo>
                <a:cubicBezTo>
                  <a:pt x="632" y="4551"/>
                  <a:pt x="683" y="4500"/>
                  <a:pt x="683" y="4437"/>
                </a:cubicBezTo>
                <a:cubicBezTo>
                  <a:pt x="683" y="4374"/>
                  <a:pt x="632" y="4324"/>
                  <a:pt x="569" y="4324"/>
                </a:cubicBezTo>
                <a:lnTo>
                  <a:pt x="455" y="4324"/>
                </a:lnTo>
                <a:lnTo>
                  <a:pt x="455" y="3982"/>
                </a:lnTo>
                <a:lnTo>
                  <a:pt x="569" y="3982"/>
                </a:lnTo>
                <a:cubicBezTo>
                  <a:pt x="632" y="3982"/>
                  <a:pt x="683" y="3931"/>
                  <a:pt x="683" y="3868"/>
                </a:cubicBezTo>
                <a:cubicBezTo>
                  <a:pt x="683" y="3806"/>
                  <a:pt x="632" y="3755"/>
                  <a:pt x="569" y="3755"/>
                </a:cubicBezTo>
                <a:lnTo>
                  <a:pt x="480" y="3755"/>
                </a:lnTo>
                <a:lnTo>
                  <a:pt x="1407" y="2416"/>
                </a:lnTo>
                <a:cubicBezTo>
                  <a:pt x="1494" y="2470"/>
                  <a:pt x="1596" y="2503"/>
                  <a:pt x="1707" y="2503"/>
                </a:cubicBezTo>
                <a:cubicBezTo>
                  <a:pt x="1888" y="2503"/>
                  <a:pt x="2048" y="2416"/>
                  <a:pt x="2152" y="2284"/>
                </a:cubicBezTo>
                <a:lnTo>
                  <a:pt x="2752" y="2584"/>
                </a:lnTo>
                <a:cubicBezTo>
                  <a:pt x="2740" y="2631"/>
                  <a:pt x="2731" y="2680"/>
                  <a:pt x="2731" y="2731"/>
                </a:cubicBezTo>
                <a:cubicBezTo>
                  <a:pt x="2731" y="3044"/>
                  <a:pt x="2986" y="3300"/>
                  <a:pt x="3300" y="3300"/>
                </a:cubicBezTo>
                <a:cubicBezTo>
                  <a:pt x="3613" y="3300"/>
                  <a:pt x="3868" y="3044"/>
                  <a:pt x="3868" y="2731"/>
                </a:cubicBezTo>
                <a:cubicBezTo>
                  <a:pt x="3868" y="2608"/>
                  <a:pt x="3829" y="2496"/>
                  <a:pt x="3763" y="2403"/>
                </a:cubicBezTo>
                <a:lnTo>
                  <a:pt x="4488" y="1055"/>
                </a:lnTo>
                <a:cubicBezTo>
                  <a:pt x="4574" y="1107"/>
                  <a:pt x="4672" y="1138"/>
                  <a:pt x="4779" y="1138"/>
                </a:cubicBezTo>
                <a:cubicBezTo>
                  <a:pt x="4891" y="1138"/>
                  <a:pt x="4995" y="1104"/>
                  <a:pt x="5083" y="1048"/>
                </a:cubicBezTo>
                <a:lnTo>
                  <a:pt x="5827" y="2004"/>
                </a:lnTo>
                <a:cubicBezTo>
                  <a:pt x="5829" y="2007"/>
                  <a:pt x="5833" y="2009"/>
                  <a:pt x="5836" y="2011"/>
                </a:cubicBezTo>
                <a:cubicBezTo>
                  <a:pt x="5745" y="2112"/>
                  <a:pt x="5689" y="2244"/>
                  <a:pt x="5689" y="2389"/>
                </a:cubicBezTo>
                <a:cubicBezTo>
                  <a:pt x="5689" y="2703"/>
                  <a:pt x="5944" y="2958"/>
                  <a:pt x="6258" y="2958"/>
                </a:cubicBezTo>
                <a:cubicBezTo>
                  <a:pt x="6571" y="2958"/>
                  <a:pt x="6827" y="2703"/>
                  <a:pt x="6827" y="2389"/>
                </a:cubicBezTo>
                <a:cubicBezTo>
                  <a:pt x="6827" y="2076"/>
                  <a:pt x="6571" y="1820"/>
                  <a:pt x="6258" y="1820"/>
                </a:cubicBezTo>
                <a:cubicBezTo>
                  <a:pt x="6170" y="1820"/>
                  <a:pt x="6087" y="1842"/>
                  <a:pt x="6013" y="1878"/>
                </a:cubicBezTo>
                <a:cubicBezTo>
                  <a:pt x="6010" y="1874"/>
                  <a:pt x="6010" y="1869"/>
                  <a:pt x="6006" y="1864"/>
                </a:cubicBezTo>
                <a:lnTo>
                  <a:pt x="5248" y="890"/>
                </a:lnTo>
                <a:cubicBezTo>
                  <a:pt x="5311" y="798"/>
                  <a:pt x="5348" y="688"/>
                  <a:pt x="5348" y="569"/>
                </a:cubicBezTo>
                <a:cubicBezTo>
                  <a:pt x="5348" y="255"/>
                  <a:pt x="5092" y="0"/>
                  <a:pt x="4779" y="0"/>
                </a:cubicBezTo>
                <a:cubicBezTo>
                  <a:pt x="4465" y="0"/>
                  <a:pt x="4210" y="255"/>
                  <a:pt x="4210" y="569"/>
                </a:cubicBezTo>
                <a:cubicBezTo>
                  <a:pt x="4210" y="691"/>
                  <a:pt x="4249" y="804"/>
                  <a:pt x="4315" y="897"/>
                </a:cubicBezTo>
                <a:lnTo>
                  <a:pt x="3590" y="2244"/>
                </a:lnTo>
                <a:cubicBezTo>
                  <a:pt x="3505" y="2193"/>
                  <a:pt x="3406" y="2162"/>
                  <a:pt x="3300" y="2162"/>
                </a:cubicBezTo>
                <a:cubicBezTo>
                  <a:pt x="3118" y="2162"/>
                  <a:pt x="2959" y="2248"/>
                  <a:pt x="2854" y="2381"/>
                </a:cubicBezTo>
                <a:lnTo>
                  <a:pt x="2254" y="2081"/>
                </a:lnTo>
                <a:cubicBezTo>
                  <a:pt x="2267" y="2034"/>
                  <a:pt x="2276" y="1985"/>
                  <a:pt x="2276" y="1934"/>
                </a:cubicBezTo>
                <a:cubicBezTo>
                  <a:pt x="2276" y="1621"/>
                  <a:pt x="2020" y="1365"/>
                  <a:pt x="1707" y="1365"/>
                </a:cubicBezTo>
                <a:cubicBezTo>
                  <a:pt x="1393" y="1365"/>
                  <a:pt x="1138" y="1621"/>
                  <a:pt x="1138" y="1934"/>
                </a:cubicBezTo>
                <a:cubicBezTo>
                  <a:pt x="1138" y="2054"/>
                  <a:pt x="1176" y="2166"/>
                  <a:pt x="1239" y="2257"/>
                </a:cubicBezTo>
                <a:lnTo>
                  <a:pt x="593" y="3191"/>
                </a:lnTo>
                <a:cubicBezTo>
                  <a:pt x="585" y="3189"/>
                  <a:pt x="578" y="3186"/>
                  <a:pt x="569" y="3186"/>
                </a:cubicBezTo>
                <a:lnTo>
                  <a:pt x="455" y="3186"/>
                </a:lnTo>
                <a:lnTo>
                  <a:pt x="455" y="2844"/>
                </a:lnTo>
                <a:lnTo>
                  <a:pt x="569" y="2844"/>
                </a:lnTo>
                <a:cubicBezTo>
                  <a:pt x="632" y="2844"/>
                  <a:pt x="683" y="2794"/>
                  <a:pt x="683" y="2731"/>
                </a:cubicBezTo>
                <a:cubicBezTo>
                  <a:pt x="683" y="2668"/>
                  <a:pt x="632" y="2617"/>
                  <a:pt x="569" y="2617"/>
                </a:cubicBezTo>
                <a:lnTo>
                  <a:pt x="455" y="2617"/>
                </a:lnTo>
                <a:lnTo>
                  <a:pt x="455" y="2276"/>
                </a:lnTo>
                <a:lnTo>
                  <a:pt x="569" y="2276"/>
                </a:lnTo>
                <a:cubicBezTo>
                  <a:pt x="632" y="2276"/>
                  <a:pt x="683" y="2225"/>
                  <a:pt x="683" y="2162"/>
                </a:cubicBezTo>
                <a:cubicBezTo>
                  <a:pt x="683" y="2099"/>
                  <a:pt x="632" y="2048"/>
                  <a:pt x="569" y="2048"/>
                </a:cubicBezTo>
                <a:lnTo>
                  <a:pt x="455" y="2048"/>
                </a:lnTo>
                <a:lnTo>
                  <a:pt x="455" y="1707"/>
                </a:lnTo>
                <a:lnTo>
                  <a:pt x="569" y="1707"/>
                </a:lnTo>
                <a:cubicBezTo>
                  <a:pt x="632" y="1707"/>
                  <a:pt x="683" y="1656"/>
                  <a:pt x="683" y="1593"/>
                </a:cubicBezTo>
                <a:cubicBezTo>
                  <a:pt x="683" y="1530"/>
                  <a:pt x="632" y="1479"/>
                  <a:pt x="569" y="1479"/>
                </a:cubicBezTo>
                <a:lnTo>
                  <a:pt x="455" y="1479"/>
                </a:lnTo>
                <a:lnTo>
                  <a:pt x="455" y="1138"/>
                </a:lnTo>
                <a:lnTo>
                  <a:pt x="569" y="1138"/>
                </a:lnTo>
                <a:cubicBezTo>
                  <a:pt x="632" y="1138"/>
                  <a:pt x="683" y="1087"/>
                  <a:pt x="683" y="1024"/>
                </a:cubicBezTo>
                <a:cubicBezTo>
                  <a:pt x="683" y="961"/>
                  <a:pt x="632" y="910"/>
                  <a:pt x="569" y="910"/>
                </a:cubicBezTo>
                <a:lnTo>
                  <a:pt x="455" y="910"/>
                </a:lnTo>
                <a:lnTo>
                  <a:pt x="455" y="569"/>
                </a:lnTo>
                <a:lnTo>
                  <a:pt x="569" y="569"/>
                </a:lnTo>
                <a:cubicBezTo>
                  <a:pt x="632" y="569"/>
                  <a:pt x="683" y="518"/>
                  <a:pt x="683" y="455"/>
                </a:cubicBezTo>
                <a:cubicBezTo>
                  <a:pt x="683" y="392"/>
                  <a:pt x="632" y="341"/>
                  <a:pt x="569" y="341"/>
                </a:cubicBezTo>
                <a:lnTo>
                  <a:pt x="455" y="341"/>
                </a:lnTo>
                <a:lnTo>
                  <a:pt x="455" y="114"/>
                </a:lnTo>
                <a:cubicBezTo>
                  <a:pt x="455" y="51"/>
                  <a:pt x="404" y="0"/>
                  <a:pt x="341" y="0"/>
                </a:cubicBezTo>
                <a:cubicBezTo>
                  <a:pt x="278" y="0"/>
                  <a:pt x="228" y="51"/>
                  <a:pt x="228" y="114"/>
                </a:cubicBezTo>
                <a:lnTo>
                  <a:pt x="228" y="341"/>
                </a:lnTo>
                <a:lnTo>
                  <a:pt x="114" y="341"/>
                </a:lnTo>
                <a:cubicBezTo>
                  <a:pt x="51" y="341"/>
                  <a:pt x="0" y="392"/>
                  <a:pt x="0" y="455"/>
                </a:cubicBezTo>
                <a:cubicBezTo>
                  <a:pt x="0" y="518"/>
                  <a:pt x="51" y="569"/>
                  <a:pt x="114" y="569"/>
                </a:cubicBezTo>
                <a:lnTo>
                  <a:pt x="228" y="569"/>
                </a:lnTo>
                <a:lnTo>
                  <a:pt x="228" y="910"/>
                </a:lnTo>
                <a:lnTo>
                  <a:pt x="114" y="910"/>
                </a:lnTo>
                <a:cubicBezTo>
                  <a:pt x="51" y="910"/>
                  <a:pt x="0" y="961"/>
                  <a:pt x="0" y="1024"/>
                </a:cubicBezTo>
                <a:cubicBezTo>
                  <a:pt x="0" y="1087"/>
                  <a:pt x="51" y="1138"/>
                  <a:pt x="114" y="1138"/>
                </a:cubicBezTo>
                <a:lnTo>
                  <a:pt x="228" y="1138"/>
                </a:lnTo>
                <a:lnTo>
                  <a:pt x="228" y="1479"/>
                </a:lnTo>
                <a:lnTo>
                  <a:pt x="114" y="1479"/>
                </a:lnTo>
                <a:cubicBezTo>
                  <a:pt x="51" y="1479"/>
                  <a:pt x="0" y="1530"/>
                  <a:pt x="0" y="1593"/>
                </a:cubicBezTo>
                <a:cubicBezTo>
                  <a:pt x="0" y="1656"/>
                  <a:pt x="51" y="1707"/>
                  <a:pt x="114" y="1707"/>
                </a:cubicBezTo>
                <a:lnTo>
                  <a:pt x="228" y="1707"/>
                </a:lnTo>
                <a:lnTo>
                  <a:pt x="228" y="2048"/>
                </a:lnTo>
                <a:lnTo>
                  <a:pt x="114" y="2048"/>
                </a:lnTo>
                <a:cubicBezTo>
                  <a:pt x="51" y="2048"/>
                  <a:pt x="0" y="2099"/>
                  <a:pt x="0" y="2162"/>
                </a:cubicBezTo>
                <a:cubicBezTo>
                  <a:pt x="0" y="2225"/>
                  <a:pt x="51" y="2276"/>
                  <a:pt x="114" y="2276"/>
                </a:cubicBezTo>
                <a:lnTo>
                  <a:pt x="228" y="2276"/>
                </a:lnTo>
                <a:lnTo>
                  <a:pt x="228" y="2617"/>
                </a:lnTo>
                <a:lnTo>
                  <a:pt x="114" y="2617"/>
                </a:lnTo>
                <a:cubicBezTo>
                  <a:pt x="51" y="2617"/>
                  <a:pt x="0" y="2668"/>
                  <a:pt x="0" y="2731"/>
                </a:cubicBezTo>
                <a:cubicBezTo>
                  <a:pt x="0" y="2794"/>
                  <a:pt x="51" y="2844"/>
                  <a:pt x="114" y="2844"/>
                </a:cubicBezTo>
                <a:lnTo>
                  <a:pt x="228" y="2844"/>
                </a:lnTo>
                <a:lnTo>
                  <a:pt x="228" y="3186"/>
                </a:lnTo>
                <a:lnTo>
                  <a:pt x="114" y="3186"/>
                </a:lnTo>
                <a:cubicBezTo>
                  <a:pt x="51" y="3186"/>
                  <a:pt x="0" y="3237"/>
                  <a:pt x="0" y="3300"/>
                </a:cubicBezTo>
                <a:cubicBezTo>
                  <a:pt x="0" y="3362"/>
                  <a:pt x="51" y="3413"/>
                  <a:pt x="114" y="3413"/>
                </a:cubicBezTo>
                <a:lnTo>
                  <a:pt x="228" y="3413"/>
                </a:lnTo>
                <a:lnTo>
                  <a:pt x="228" y="3755"/>
                </a:lnTo>
                <a:lnTo>
                  <a:pt x="114" y="3755"/>
                </a:lnTo>
                <a:cubicBezTo>
                  <a:pt x="51" y="3755"/>
                  <a:pt x="0" y="3806"/>
                  <a:pt x="0" y="3868"/>
                </a:cubicBezTo>
                <a:cubicBezTo>
                  <a:pt x="0" y="3931"/>
                  <a:pt x="51" y="3982"/>
                  <a:pt x="114" y="3982"/>
                </a:cubicBezTo>
                <a:lnTo>
                  <a:pt x="228" y="3982"/>
                </a:lnTo>
                <a:lnTo>
                  <a:pt x="228" y="4324"/>
                </a:lnTo>
                <a:lnTo>
                  <a:pt x="114" y="4324"/>
                </a:lnTo>
                <a:cubicBezTo>
                  <a:pt x="51" y="4324"/>
                  <a:pt x="0" y="4374"/>
                  <a:pt x="0" y="4437"/>
                </a:cubicBezTo>
                <a:cubicBezTo>
                  <a:pt x="0" y="4500"/>
                  <a:pt x="51" y="4551"/>
                  <a:pt x="114" y="4551"/>
                </a:cubicBezTo>
                <a:lnTo>
                  <a:pt x="228" y="4551"/>
                </a:lnTo>
                <a:lnTo>
                  <a:pt x="228" y="4892"/>
                </a:lnTo>
                <a:lnTo>
                  <a:pt x="114" y="4892"/>
                </a:lnTo>
                <a:cubicBezTo>
                  <a:pt x="51" y="4892"/>
                  <a:pt x="0" y="4943"/>
                  <a:pt x="0" y="5006"/>
                </a:cubicBezTo>
                <a:cubicBezTo>
                  <a:pt x="0" y="5069"/>
                  <a:pt x="51" y="5120"/>
                  <a:pt x="114" y="5120"/>
                </a:cubicBezTo>
                <a:lnTo>
                  <a:pt x="228" y="5120"/>
                </a:lnTo>
                <a:lnTo>
                  <a:pt x="228" y="5461"/>
                </a:lnTo>
                <a:lnTo>
                  <a:pt x="114" y="5461"/>
                </a:lnTo>
                <a:cubicBezTo>
                  <a:pt x="51" y="5461"/>
                  <a:pt x="0" y="5512"/>
                  <a:pt x="0" y="5575"/>
                </a:cubicBezTo>
                <a:cubicBezTo>
                  <a:pt x="0" y="5638"/>
                  <a:pt x="51" y="5689"/>
                  <a:pt x="114" y="5689"/>
                </a:cubicBezTo>
                <a:lnTo>
                  <a:pt x="228" y="5689"/>
                </a:lnTo>
                <a:lnTo>
                  <a:pt x="228" y="6030"/>
                </a:lnTo>
                <a:lnTo>
                  <a:pt x="114" y="6030"/>
                </a:lnTo>
                <a:cubicBezTo>
                  <a:pt x="51" y="6030"/>
                  <a:pt x="0" y="6081"/>
                  <a:pt x="0" y="6144"/>
                </a:cubicBezTo>
                <a:cubicBezTo>
                  <a:pt x="0" y="6207"/>
                  <a:pt x="51" y="6258"/>
                  <a:pt x="114" y="6258"/>
                </a:cubicBezTo>
                <a:lnTo>
                  <a:pt x="228" y="6258"/>
                </a:lnTo>
                <a:lnTo>
                  <a:pt x="228" y="6485"/>
                </a:lnTo>
                <a:cubicBezTo>
                  <a:pt x="228" y="6548"/>
                  <a:pt x="278" y="6599"/>
                  <a:pt x="341" y="6599"/>
                </a:cubicBezTo>
                <a:lnTo>
                  <a:pt x="683" y="6599"/>
                </a:lnTo>
                <a:lnTo>
                  <a:pt x="683" y="6713"/>
                </a:lnTo>
                <a:cubicBezTo>
                  <a:pt x="683" y="6776"/>
                  <a:pt x="734" y="6827"/>
                  <a:pt x="796" y="6827"/>
                </a:cubicBezTo>
                <a:cubicBezTo>
                  <a:pt x="859" y="6827"/>
                  <a:pt x="910" y="6776"/>
                  <a:pt x="910" y="6713"/>
                </a:cubicBezTo>
                <a:lnTo>
                  <a:pt x="910" y="6599"/>
                </a:lnTo>
                <a:lnTo>
                  <a:pt x="1252" y="6599"/>
                </a:lnTo>
                <a:lnTo>
                  <a:pt x="1252" y="6713"/>
                </a:lnTo>
                <a:cubicBezTo>
                  <a:pt x="1252" y="6776"/>
                  <a:pt x="1302" y="6827"/>
                  <a:pt x="1365" y="6827"/>
                </a:cubicBezTo>
                <a:cubicBezTo>
                  <a:pt x="1428" y="6827"/>
                  <a:pt x="1479" y="6776"/>
                  <a:pt x="1479" y="6713"/>
                </a:cubicBezTo>
                <a:lnTo>
                  <a:pt x="1479" y="6599"/>
                </a:lnTo>
                <a:lnTo>
                  <a:pt x="1820" y="6599"/>
                </a:lnTo>
                <a:lnTo>
                  <a:pt x="1820" y="6713"/>
                </a:lnTo>
                <a:cubicBezTo>
                  <a:pt x="1820" y="6776"/>
                  <a:pt x="1871" y="6827"/>
                  <a:pt x="1934" y="6827"/>
                </a:cubicBezTo>
                <a:cubicBezTo>
                  <a:pt x="1997" y="6827"/>
                  <a:pt x="2048" y="6776"/>
                  <a:pt x="2048" y="6713"/>
                </a:cubicBezTo>
                <a:lnTo>
                  <a:pt x="2048" y="6599"/>
                </a:lnTo>
                <a:lnTo>
                  <a:pt x="2389" y="6599"/>
                </a:lnTo>
                <a:lnTo>
                  <a:pt x="2389" y="6713"/>
                </a:lnTo>
                <a:cubicBezTo>
                  <a:pt x="2389" y="6776"/>
                  <a:pt x="2440" y="6827"/>
                  <a:pt x="2503" y="6827"/>
                </a:cubicBezTo>
                <a:cubicBezTo>
                  <a:pt x="2566" y="6827"/>
                  <a:pt x="2617" y="6776"/>
                  <a:pt x="2617" y="6713"/>
                </a:cubicBezTo>
                <a:lnTo>
                  <a:pt x="2617" y="6599"/>
                </a:lnTo>
                <a:lnTo>
                  <a:pt x="2958" y="6599"/>
                </a:lnTo>
                <a:lnTo>
                  <a:pt x="2958" y="6713"/>
                </a:lnTo>
                <a:cubicBezTo>
                  <a:pt x="2958" y="6776"/>
                  <a:pt x="3009" y="6827"/>
                  <a:pt x="3072" y="6827"/>
                </a:cubicBezTo>
                <a:cubicBezTo>
                  <a:pt x="3135" y="6827"/>
                  <a:pt x="3186" y="6776"/>
                  <a:pt x="3186" y="6713"/>
                </a:cubicBezTo>
                <a:lnTo>
                  <a:pt x="3186" y="6599"/>
                </a:lnTo>
                <a:lnTo>
                  <a:pt x="3527" y="6599"/>
                </a:lnTo>
                <a:lnTo>
                  <a:pt x="3527" y="6713"/>
                </a:lnTo>
                <a:cubicBezTo>
                  <a:pt x="3527" y="6776"/>
                  <a:pt x="3578" y="6827"/>
                  <a:pt x="3641" y="6827"/>
                </a:cubicBezTo>
                <a:cubicBezTo>
                  <a:pt x="3704" y="6827"/>
                  <a:pt x="3755" y="6776"/>
                  <a:pt x="3755" y="6713"/>
                </a:cubicBezTo>
                <a:lnTo>
                  <a:pt x="3755" y="6599"/>
                </a:lnTo>
                <a:lnTo>
                  <a:pt x="4096" y="6599"/>
                </a:lnTo>
                <a:lnTo>
                  <a:pt x="4096" y="6713"/>
                </a:lnTo>
                <a:cubicBezTo>
                  <a:pt x="4096" y="6776"/>
                  <a:pt x="4147" y="6827"/>
                  <a:pt x="4210" y="6827"/>
                </a:cubicBezTo>
                <a:cubicBezTo>
                  <a:pt x="4273" y="6827"/>
                  <a:pt x="4323" y="6776"/>
                  <a:pt x="4323" y="6713"/>
                </a:cubicBezTo>
                <a:lnTo>
                  <a:pt x="4323" y="6599"/>
                </a:lnTo>
                <a:lnTo>
                  <a:pt x="4665" y="6599"/>
                </a:lnTo>
                <a:lnTo>
                  <a:pt x="4665" y="6713"/>
                </a:lnTo>
                <a:cubicBezTo>
                  <a:pt x="4665" y="6776"/>
                  <a:pt x="4716" y="6827"/>
                  <a:pt x="4779" y="6827"/>
                </a:cubicBezTo>
                <a:cubicBezTo>
                  <a:pt x="4842" y="6827"/>
                  <a:pt x="4892" y="6776"/>
                  <a:pt x="4892" y="6713"/>
                </a:cubicBezTo>
                <a:lnTo>
                  <a:pt x="4892" y="6599"/>
                </a:lnTo>
                <a:lnTo>
                  <a:pt x="5234" y="6599"/>
                </a:lnTo>
                <a:lnTo>
                  <a:pt x="5234" y="6713"/>
                </a:lnTo>
                <a:cubicBezTo>
                  <a:pt x="5234" y="6776"/>
                  <a:pt x="5285" y="6827"/>
                  <a:pt x="5347" y="6827"/>
                </a:cubicBezTo>
                <a:cubicBezTo>
                  <a:pt x="5410" y="6827"/>
                  <a:pt x="5461" y="6776"/>
                  <a:pt x="5461" y="6713"/>
                </a:cubicBezTo>
                <a:lnTo>
                  <a:pt x="5461" y="6599"/>
                </a:lnTo>
                <a:lnTo>
                  <a:pt x="5803" y="6599"/>
                </a:lnTo>
                <a:lnTo>
                  <a:pt x="5803" y="6713"/>
                </a:lnTo>
                <a:cubicBezTo>
                  <a:pt x="5803" y="6776"/>
                  <a:pt x="5853" y="6827"/>
                  <a:pt x="5916" y="6827"/>
                </a:cubicBezTo>
                <a:cubicBezTo>
                  <a:pt x="5979" y="6827"/>
                  <a:pt x="6030" y="6776"/>
                  <a:pt x="6030" y="6713"/>
                </a:cubicBezTo>
                <a:lnTo>
                  <a:pt x="6030" y="6599"/>
                </a:lnTo>
                <a:lnTo>
                  <a:pt x="6371" y="6599"/>
                </a:lnTo>
                <a:lnTo>
                  <a:pt x="6371" y="6713"/>
                </a:lnTo>
                <a:cubicBezTo>
                  <a:pt x="6371" y="6776"/>
                  <a:pt x="6422" y="6827"/>
                  <a:pt x="6485" y="6827"/>
                </a:cubicBezTo>
                <a:cubicBezTo>
                  <a:pt x="6548" y="6827"/>
                  <a:pt x="6599" y="6776"/>
                  <a:pt x="6599" y="6713"/>
                </a:cubicBezTo>
                <a:lnTo>
                  <a:pt x="6599" y="6599"/>
                </a:lnTo>
                <a:lnTo>
                  <a:pt x="6713" y="6599"/>
                </a:lnTo>
                <a:cubicBezTo>
                  <a:pt x="6776" y="6599"/>
                  <a:pt x="6827" y="6548"/>
                  <a:pt x="6827" y="6485"/>
                </a:cubicBezTo>
                <a:cubicBezTo>
                  <a:pt x="6827" y="6422"/>
                  <a:pt x="6776" y="6372"/>
                  <a:pt x="6713" y="6372"/>
                </a:cubicBezTo>
                <a:lnTo>
                  <a:pt x="6599" y="6372"/>
                </a:lnTo>
                <a:lnTo>
                  <a:pt x="6599" y="6258"/>
                </a:lnTo>
                <a:cubicBezTo>
                  <a:pt x="6599" y="6195"/>
                  <a:pt x="6548" y="6144"/>
                  <a:pt x="6485" y="6144"/>
                </a:cubicBezTo>
                <a:cubicBezTo>
                  <a:pt x="6422" y="6144"/>
                  <a:pt x="6371" y="6195"/>
                  <a:pt x="6371" y="6258"/>
                </a:cubicBezTo>
                <a:lnTo>
                  <a:pt x="6371" y="6372"/>
                </a:lnTo>
                <a:lnTo>
                  <a:pt x="6030" y="6372"/>
                </a:lnTo>
                <a:lnTo>
                  <a:pt x="6030" y="6258"/>
                </a:lnTo>
                <a:cubicBezTo>
                  <a:pt x="6030" y="6195"/>
                  <a:pt x="5979" y="6144"/>
                  <a:pt x="5916" y="6144"/>
                </a:cubicBezTo>
                <a:cubicBezTo>
                  <a:pt x="5853" y="6144"/>
                  <a:pt x="5803" y="6195"/>
                  <a:pt x="5803" y="6258"/>
                </a:cubicBezTo>
                <a:lnTo>
                  <a:pt x="5803" y="6372"/>
                </a:lnTo>
                <a:lnTo>
                  <a:pt x="5461" y="6372"/>
                </a:lnTo>
                <a:lnTo>
                  <a:pt x="5461" y="6258"/>
                </a:lnTo>
                <a:cubicBezTo>
                  <a:pt x="5461" y="6195"/>
                  <a:pt x="5410" y="6144"/>
                  <a:pt x="5347" y="6144"/>
                </a:cubicBezTo>
                <a:cubicBezTo>
                  <a:pt x="5285" y="6144"/>
                  <a:pt x="5234" y="6195"/>
                  <a:pt x="5234" y="6258"/>
                </a:cubicBezTo>
                <a:lnTo>
                  <a:pt x="5234" y="6372"/>
                </a:lnTo>
                <a:lnTo>
                  <a:pt x="4892" y="6372"/>
                </a:lnTo>
                <a:lnTo>
                  <a:pt x="4892" y="6258"/>
                </a:lnTo>
                <a:cubicBezTo>
                  <a:pt x="4892" y="6195"/>
                  <a:pt x="4842" y="6144"/>
                  <a:pt x="4779" y="6144"/>
                </a:cubicBezTo>
                <a:cubicBezTo>
                  <a:pt x="4716" y="6144"/>
                  <a:pt x="4665" y="6195"/>
                  <a:pt x="4665" y="6258"/>
                </a:cubicBezTo>
                <a:lnTo>
                  <a:pt x="4665" y="6372"/>
                </a:lnTo>
                <a:lnTo>
                  <a:pt x="4323" y="6372"/>
                </a:lnTo>
                <a:lnTo>
                  <a:pt x="4323" y="6258"/>
                </a:lnTo>
                <a:cubicBezTo>
                  <a:pt x="4323" y="6195"/>
                  <a:pt x="4273" y="6144"/>
                  <a:pt x="4210" y="6144"/>
                </a:cubicBezTo>
                <a:cubicBezTo>
                  <a:pt x="4147" y="6144"/>
                  <a:pt x="4096" y="6195"/>
                  <a:pt x="4096" y="6258"/>
                </a:cubicBezTo>
                <a:lnTo>
                  <a:pt x="4096" y="6372"/>
                </a:lnTo>
                <a:lnTo>
                  <a:pt x="3755" y="6372"/>
                </a:lnTo>
                <a:lnTo>
                  <a:pt x="3755" y="6258"/>
                </a:lnTo>
                <a:cubicBezTo>
                  <a:pt x="3755" y="6195"/>
                  <a:pt x="3704" y="6144"/>
                  <a:pt x="3641" y="6144"/>
                </a:cubicBezTo>
                <a:cubicBezTo>
                  <a:pt x="3578" y="6144"/>
                  <a:pt x="3527" y="6195"/>
                  <a:pt x="3527" y="6258"/>
                </a:cubicBezTo>
                <a:lnTo>
                  <a:pt x="3527" y="6372"/>
                </a:lnTo>
                <a:lnTo>
                  <a:pt x="3186" y="6372"/>
                </a:lnTo>
                <a:lnTo>
                  <a:pt x="3186" y="6258"/>
                </a:lnTo>
                <a:cubicBezTo>
                  <a:pt x="3186" y="6195"/>
                  <a:pt x="3135" y="6144"/>
                  <a:pt x="3072" y="6144"/>
                </a:cubicBezTo>
                <a:cubicBezTo>
                  <a:pt x="3009" y="6144"/>
                  <a:pt x="2958" y="6195"/>
                  <a:pt x="2958" y="6258"/>
                </a:cubicBezTo>
                <a:lnTo>
                  <a:pt x="2958" y="6372"/>
                </a:lnTo>
                <a:lnTo>
                  <a:pt x="2617" y="6372"/>
                </a:lnTo>
                <a:lnTo>
                  <a:pt x="2617" y="6258"/>
                </a:lnTo>
                <a:cubicBezTo>
                  <a:pt x="2617" y="6195"/>
                  <a:pt x="2566" y="6144"/>
                  <a:pt x="2503" y="6144"/>
                </a:cubicBezTo>
                <a:cubicBezTo>
                  <a:pt x="2440" y="6144"/>
                  <a:pt x="2389" y="6195"/>
                  <a:pt x="2389" y="6258"/>
                </a:cubicBezTo>
                <a:lnTo>
                  <a:pt x="2389" y="6372"/>
                </a:lnTo>
                <a:lnTo>
                  <a:pt x="2048" y="6372"/>
                </a:lnTo>
                <a:lnTo>
                  <a:pt x="2048" y="6258"/>
                </a:lnTo>
                <a:cubicBezTo>
                  <a:pt x="2048" y="6195"/>
                  <a:pt x="1997" y="6144"/>
                  <a:pt x="1934" y="6144"/>
                </a:cubicBezTo>
                <a:cubicBezTo>
                  <a:pt x="1871" y="6144"/>
                  <a:pt x="1820" y="6195"/>
                  <a:pt x="1820" y="6258"/>
                </a:cubicBezTo>
                <a:lnTo>
                  <a:pt x="1820" y="6372"/>
                </a:lnTo>
                <a:lnTo>
                  <a:pt x="1479" y="6372"/>
                </a:lnTo>
                <a:lnTo>
                  <a:pt x="1479" y="6258"/>
                </a:lnTo>
                <a:cubicBezTo>
                  <a:pt x="1479" y="6195"/>
                  <a:pt x="1428" y="6144"/>
                  <a:pt x="1365" y="6144"/>
                </a:cubicBezTo>
                <a:cubicBezTo>
                  <a:pt x="1302" y="6144"/>
                  <a:pt x="1252" y="6195"/>
                  <a:pt x="1252" y="6258"/>
                </a:cubicBezTo>
                <a:lnTo>
                  <a:pt x="1252" y="6372"/>
                </a:lnTo>
                <a:lnTo>
                  <a:pt x="910" y="6372"/>
                </a:lnTo>
                <a:lnTo>
                  <a:pt x="910" y="6258"/>
                </a:lnTo>
                <a:cubicBezTo>
                  <a:pt x="910" y="6195"/>
                  <a:pt x="859" y="6144"/>
                  <a:pt x="796" y="6144"/>
                </a:cubicBezTo>
                <a:cubicBezTo>
                  <a:pt x="734" y="6144"/>
                  <a:pt x="683" y="6195"/>
                  <a:pt x="683" y="6258"/>
                </a:cubicBezTo>
                <a:lnTo>
                  <a:pt x="683" y="6372"/>
                </a:lnTo>
                <a:lnTo>
                  <a:pt x="455" y="6372"/>
                </a:lnTo>
                <a:lnTo>
                  <a:pt x="455" y="5234"/>
                </a:lnTo>
                <a:lnTo>
                  <a:pt x="1263" y="5234"/>
                </a:lnTo>
                <a:close/>
              </a:path>
            </a:pathLst>
          </a:custGeom>
          <a:solidFill>
            <a:srgbClr val="F785A0"/>
          </a:solidFill>
          <a:ln>
            <a:solidFill>
              <a:srgbClr val="FFFFFE"/>
            </a:solidFill>
          </a:ln>
          <a:extLst/>
        </p:spPr>
        <p:txBody>
          <a:bodyPr anchor="ctr"/>
          <a:lstStyle/>
          <a:p>
            <a:pPr algn="ctr"/>
            <a:endParaRPr sz="2400">
              <a:latin typeface="微软雅黑"/>
              <a:ea typeface="微软雅黑"/>
              <a:sym typeface="微软雅黑"/>
            </a:endParaRPr>
          </a:p>
        </p:txBody>
      </p:sp>
      <p:sp>
        <p:nvSpPr>
          <p:cNvPr id="115" name="îṥļîḑé-Oval 19">
            <a:extLst>
              <a:ext uri="{FF2B5EF4-FFF2-40B4-BE49-F238E27FC236}">
                <a16:creationId xmlns:a16="http://schemas.microsoft.com/office/drawing/2014/main" id="{6AD044B3-1781-4C5D-AFC2-E3858358DAFA}"/>
              </a:ext>
            </a:extLst>
          </p:cNvPr>
          <p:cNvSpPr/>
          <p:nvPr/>
        </p:nvSpPr>
        <p:spPr>
          <a:xfrm>
            <a:off x="7953070" y="1614460"/>
            <a:ext cx="576616" cy="576616"/>
          </a:xfrm>
          <a:prstGeom prst="ellipse">
            <a:avLst/>
          </a:prstGeom>
          <a:solidFill>
            <a:srgbClr val="F785A0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latin typeface="微软雅黑"/>
              <a:ea typeface="微软雅黑"/>
              <a:sym typeface="微软雅黑"/>
            </a:endParaRPr>
          </a:p>
        </p:txBody>
      </p:sp>
      <p:sp>
        <p:nvSpPr>
          <p:cNvPr id="116" name="îṥļîḑé-university7">
            <a:extLst>
              <a:ext uri="{FF2B5EF4-FFF2-40B4-BE49-F238E27FC236}">
                <a16:creationId xmlns:a16="http://schemas.microsoft.com/office/drawing/2014/main" id="{8D9AE9AF-A743-4F94-B466-64CA44F858D5}"/>
              </a:ext>
            </a:extLst>
          </p:cNvPr>
          <p:cNvSpPr>
            <a:spLocks/>
          </p:cNvSpPr>
          <p:nvPr/>
        </p:nvSpPr>
        <p:spPr bwMode="auto">
          <a:xfrm>
            <a:off x="8072197" y="1739816"/>
            <a:ext cx="338362" cy="325904"/>
          </a:xfrm>
          <a:custGeom>
            <a:avLst/>
            <a:gdLst>
              <a:gd name="T0" fmla="*/ 3413 w 6827"/>
              <a:gd name="T1" fmla="*/ 0 h 5912"/>
              <a:gd name="T2" fmla="*/ 0 w 6827"/>
              <a:gd name="T3" fmla="*/ 5912 h 5912"/>
              <a:gd name="T4" fmla="*/ 6827 w 6827"/>
              <a:gd name="T5" fmla="*/ 5912 h 5912"/>
              <a:gd name="T6" fmla="*/ 3413 w 6827"/>
              <a:gd name="T7" fmla="*/ 0 h 5912"/>
              <a:gd name="T8" fmla="*/ 3413 w 6827"/>
              <a:gd name="T9" fmla="*/ 972 h 5912"/>
              <a:gd name="T10" fmla="*/ 4489 w 6827"/>
              <a:gd name="T11" fmla="*/ 2835 h 5912"/>
              <a:gd name="T12" fmla="*/ 2338 w 6827"/>
              <a:gd name="T13" fmla="*/ 2835 h 5912"/>
              <a:gd name="T14" fmla="*/ 3413 w 6827"/>
              <a:gd name="T15" fmla="*/ 972 h 5912"/>
              <a:gd name="T16" fmla="*/ 842 w 6827"/>
              <a:gd name="T17" fmla="*/ 5426 h 5912"/>
              <a:gd name="T18" fmla="*/ 1917 w 6827"/>
              <a:gd name="T19" fmla="*/ 3564 h 5912"/>
              <a:gd name="T20" fmla="*/ 2993 w 6827"/>
              <a:gd name="T21" fmla="*/ 5426 h 5912"/>
              <a:gd name="T22" fmla="*/ 842 w 6827"/>
              <a:gd name="T23" fmla="*/ 5426 h 5912"/>
              <a:gd name="T24" fmla="*/ 2338 w 6827"/>
              <a:gd name="T25" fmla="*/ 3321 h 5912"/>
              <a:gd name="T26" fmla="*/ 4489 w 6827"/>
              <a:gd name="T27" fmla="*/ 3321 h 5912"/>
              <a:gd name="T28" fmla="*/ 3413 w 6827"/>
              <a:gd name="T29" fmla="*/ 5183 h 5912"/>
              <a:gd name="T30" fmla="*/ 2338 w 6827"/>
              <a:gd name="T31" fmla="*/ 3321 h 5912"/>
              <a:gd name="T32" fmla="*/ 4910 w 6827"/>
              <a:gd name="T33" fmla="*/ 3564 h 5912"/>
              <a:gd name="T34" fmla="*/ 5985 w 6827"/>
              <a:gd name="T35" fmla="*/ 5426 h 5912"/>
              <a:gd name="T36" fmla="*/ 3834 w 6827"/>
              <a:gd name="T37" fmla="*/ 5426 h 5912"/>
              <a:gd name="T38" fmla="*/ 4910 w 6827"/>
              <a:gd name="T39" fmla="*/ 3564 h 5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827" h="5912">
                <a:moveTo>
                  <a:pt x="3413" y="0"/>
                </a:moveTo>
                <a:lnTo>
                  <a:pt x="0" y="5912"/>
                </a:lnTo>
                <a:lnTo>
                  <a:pt x="6827" y="5912"/>
                </a:lnTo>
                <a:lnTo>
                  <a:pt x="3413" y="0"/>
                </a:lnTo>
                <a:close/>
                <a:moveTo>
                  <a:pt x="3413" y="972"/>
                </a:moveTo>
                <a:lnTo>
                  <a:pt x="4489" y="2835"/>
                </a:lnTo>
                <a:lnTo>
                  <a:pt x="2338" y="2835"/>
                </a:lnTo>
                <a:lnTo>
                  <a:pt x="3413" y="972"/>
                </a:lnTo>
                <a:close/>
                <a:moveTo>
                  <a:pt x="842" y="5426"/>
                </a:moveTo>
                <a:lnTo>
                  <a:pt x="1917" y="3564"/>
                </a:lnTo>
                <a:lnTo>
                  <a:pt x="2993" y="5426"/>
                </a:lnTo>
                <a:lnTo>
                  <a:pt x="842" y="5426"/>
                </a:lnTo>
                <a:close/>
                <a:moveTo>
                  <a:pt x="2338" y="3321"/>
                </a:moveTo>
                <a:lnTo>
                  <a:pt x="4489" y="3321"/>
                </a:lnTo>
                <a:lnTo>
                  <a:pt x="3413" y="5183"/>
                </a:lnTo>
                <a:lnTo>
                  <a:pt x="2338" y="3321"/>
                </a:lnTo>
                <a:close/>
                <a:moveTo>
                  <a:pt x="4910" y="3564"/>
                </a:moveTo>
                <a:lnTo>
                  <a:pt x="5985" y="5426"/>
                </a:lnTo>
                <a:lnTo>
                  <a:pt x="3834" y="5426"/>
                </a:lnTo>
                <a:lnTo>
                  <a:pt x="4910" y="3564"/>
                </a:lnTo>
                <a:close/>
              </a:path>
            </a:pathLst>
          </a:custGeom>
          <a:solidFill>
            <a:srgbClr val="F785A0"/>
          </a:solidFill>
          <a:ln>
            <a:solidFill>
              <a:srgbClr val="FFFFFE"/>
            </a:solidFill>
          </a:ln>
          <a:extLst/>
        </p:spPr>
        <p:txBody>
          <a:bodyPr anchor="ctr"/>
          <a:lstStyle/>
          <a:p>
            <a:pPr algn="ctr"/>
            <a:endParaRPr sz="2400">
              <a:latin typeface="微软雅黑"/>
              <a:ea typeface="微软雅黑"/>
              <a:sym typeface="微软雅黑"/>
            </a:endParaRPr>
          </a:p>
        </p:txBody>
      </p:sp>
      <p:sp>
        <p:nvSpPr>
          <p:cNvPr id="112" name="îṥļîḑé-Oval 17">
            <a:extLst>
              <a:ext uri="{FF2B5EF4-FFF2-40B4-BE49-F238E27FC236}">
                <a16:creationId xmlns:a16="http://schemas.microsoft.com/office/drawing/2014/main" id="{B9D83A61-8E2B-47A7-A20D-7F09AA8464D2}"/>
              </a:ext>
            </a:extLst>
          </p:cNvPr>
          <p:cNvSpPr/>
          <p:nvPr/>
        </p:nvSpPr>
        <p:spPr>
          <a:xfrm>
            <a:off x="7953070" y="5201641"/>
            <a:ext cx="576616" cy="576616"/>
          </a:xfrm>
          <a:prstGeom prst="ellipse">
            <a:avLst/>
          </a:prstGeom>
          <a:solidFill>
            <a:srgbClr val="F785A0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latin typeface="微软雅黑"/>
              <a:ea typeface="微软雅黑"/>
              <a:sym typeface="微软雅黑"/>
            </a:endParaRPr>
          </a:p>
        </p:txBody>
      </p:sp>
      <p:sp>
        <p:nvSpPr>
          <p:cNvPr id="114" name="îṥļîḑé-AutoShape 75">
            <a:extLst>
              <a:ext uri="{FF2B5EF4-FFF2-40B4-BE49-F238E27FC236}">
                <a16:creationId xmlns:a16="http://schemas.microsoft.com/office/drawing/2014/main" id="{64D7BCBA-034D-471A-A8E3-C17068840C47}"/>
              </a:ext>
            </a:extLst>
          </p:cNvPr>
          <p:cNvSpPr>
            <a:spLocks/>
          </p:cNvSpPr>
          <p:nvPr/>
        </p:nvSpPr>
        <p:spPr bwMode="auto">
          <a:xfrm>
            <a:off x="8072197" y="5326997"/>
            <a:ext cx="338362" cy="325904"/>
          </a:xfrm>
          <a:custGeom>
            <a:avLst/>
            <a:gdLst>
              <a:gd name="connsiteX0" fmla="*/ 0 w 582235"/>
              <a:gd name="connsiteY0" fmla="*/ 404481 h 606722"/>
              <a:gd name="connsiteX1" fmla="*/ 101261 w 582235"/>
              <a:gd name="connsiteY1" fmla="*/ 404481 h 606722"/>
              <a:gd name="connsiteX2" fmla="*/ 101261 w 582235"/>
              <a:gd name="connsiteY2" fmla="*/ 606722 h 606722"/>
              <a:gd name="connsiteX3" fmla="*/ 0 w 582235"/>
              <a:gd name="connsiteY3" fmla="*/ 606722 h 606722"/>
              <a:gd name="connsiteX4" fmla="*/ 151927 w 582235"/>
              <a:gd name="connsiteY4" fmla="*/ 328623 h 606722"/>
              <a:gd name="connsiteX5" fmla="*/ 253188 w 582235"/>
              <a:gd name="connsiteY5" fmla="*/ 328623 h 606722"/>
              <a:gd name="connsiteX6" fmla="*/ 253188 w 582235"/>
              <a:gd name="connsiteY6" fmla="*/ 606722 h 606722"/>
              <a:gd name="connsiteX7" fmla="*/ 151927 w 582235"/>
              <a:gd name="connsiteY7" fmla="*/ 606722 h 606722"/>
              <a:gd name="connsiteX8" fmla="*/ 303855 w 582235"/>
              <a:gd name="connsiteY8" fmla="*/ 252766 h 606722"/>
              <a:gd name="connsiteX9" fmla="*/ 405046 w 582235"/>
              <a:gd name="connsiteY9" fmla="*/ 252766 h 606722"/>
              <a:gd name="connsiteX10" fmla="*/ 405046 w 582235"/>
              <a:gd name="connsiteY10" fmla="*/ 606722 h 606722"/>
              <a:gd name="connsiteX11" fmla="*/ 303855 w 582235"/>
              <a:gd name="connsiteY11" fmla="*/ 606722 h 606722"/>
              <a:gd name="connsiteX12" fmla="*/ 455711 w 582235"/>
              <a:gd name="connsiteY12" fmla="*/ 202241 h 606722"/>
              <a:gd name="connsiteX13" fmla="*/ 556972 w 582235"/>
              <a:gd name="connsiteY13" fmla="*/ 202241 h 606722"/>
              <a:gd name="connsiteX14" fmla="*/ 556972 w 582235"/>
              <a:gd name="connsiteY14" fmla="*/ 606722 h 606722"/>
              <a:gd name="connsiteX15" fmla="*/ 455711 w 582235"/>
              <a:gd name="connsiteY15" fmla="*/ 606722 h 606722"/>
              <a:gd name="connsiteX16" fmla="*/ 455697 w 582235"/>
              <a:gd name="connsiteY16" fmla="*/ 0 h 606722"/>
              <a:gd name="connsiteX17" fmla="*/ 556785 w 582235"/>
              <a:gd name="connsiteY17" fmla="*/ 0 h 606722"/>
              <a:gd name="connsiteX18" fmla="*/ 556874 w 582235"/>
              <a:gd name="connsiteY18" fmla="*/ 0 h 606722"/>
              <a:gd name="connsiteX19" fmla="*/ 556963 w 582235"/>
              <a:gd name="connsiteY19" fmla="*/ 0 h 606722"/>
              <a:gd name="connsiteX20" fmla="*/ 557675 w 582235"/>
              <a:gd name="connsiteY20" fmla="*/ 0 h 606722"/>
              <a:gd name="connsiteX21" fmla="*/ 559366 w 582235"/>
              <a:gd name="connsiteY21" fmla="*/ 89 h 606722"/>
              <a:gd name="connsiteX22" fmla="*/ 560611 w 582235"/>
              <a:gd name="connsiteY22" fmla="*/ 267 h 606722"/>
              <a:gd name="connsiteX23" fmla="*/ 561857 w 582235"/>
              <a:gd name="connsiteY23" fmla="*/ 444 h 606722"/>
              <a:gd name="connsiteX24" fmla="*/ 563192 w 582235"/>
              <a:gd name="connsiteY24" fmla="*/ 800 h 606722"/>
              <a:gd name="connsiteX25" fmla="*/ 564171 w 582235"/>
              <a:gd name="connsiteY25" fmla="*/ 1067 h 606722"/>
              <a:gd name="connsiteX26" fmla="*/ 565506 w 582235"/>
              <a:gd name="connsiteY26" fmla="*/ 1511 h 606722"/>
              <a:gd name="connsiteX27" fmla="*/ 566574 w 582235"/>
              <a:gd name="connsiteY27" fmla="*/ 1867 h 606722"/>
              <a:gd name="connsiteX28" fmla="*/ 567730 w 582235"/>
              <a:gd name="connsiteY28" fmla="*/ 2400 h 606722"/>
              <a:gd name="connsiteX29" fmla="*/ 568798 w 582235"/>
              <a:gd name="connsiteY29" fmla="*/ 2933 h 606722"/>
              <a:gd name="connsiteX30" fmla="*/ 569777 w 582235"/>
              <a:gd name="connsiteY30" fmla="*/ 3467 h 606722"/>
              <a:gd name="connsiteX31" fmla="*/ 570934 w 582235"/>
              <a:gd name="connsiteY31" fmla="*/ 4178 h 606722"/>
              <a:gd name="connsiteX32" fmla="*/ 571824 w 582235"/>
              <a:gd name="connsiteY32" fmla="*/ 4800 h 606722"/>
              <a:gd name="connsiteX33" fmla="*/ 572891 w 582235"/>
              <a:gd name="connsiteY33" fmla="*/ 5689 h 606722"/>
              <a:gd name="connsiteX34" fmla="*/ 573781 w 582235"/>
              <a:gd name="connsiteY34" fmla="*/ 6489 h 606722"/>
              <a:gd name="connsiteX35" fmla="*/ 574760 w 582235"/>
              <a:gd name="connsiteY35" fmla="*/ 7289 h 606722"/>
              <a:gd name="connsiteX36" fmla="*/ 575917 w 582235"/>
              <a:gd name="connsiteY36" fmla="*/ 8533 h 606722"/>
              <a:gd name="connsiteX37" fmla="*/ 576451 w 582235"/>
              <a:gd name="connsiteY37" fmla="*/ 9066 h 606722"/>
              <a:gd name="connsiteX38" fmla="*/ 576451 w 582235"/>
              <a:gd name="connsiteY38" fmla="*/ 9155 h 606722"/>
              <a:gd name="connsiteX39" fmla="*/ 577964 w 582235"/>
              <a:gd name="connsiteY39" fmla="*/ 11200 h 606722"/>
              <a:gd name="connsiteX40" fmla="*/ 578053 w 582235"/>
              <a:gd name="connsiteY40" fmla="*/ 11289 h 606722"/>
              <a:gd name="connsiteX41" fmla="*/ 579209 w 582235"/>
              <a:gd name="connsiteY41" fmla="*/ 13244 h 606722"/>
              <a:gd name="connsiteX42" fmla="*/ 579743 w 582235"/>
              <a:gd name="connsiteY42" fmla="*/ 14222 h 606722"/>
              <a:gd name="connsiteX43" fmla="*/ 580277 w 582235"/>
              <a:gd name="connsiteY43" fmla="*/ 15555 h 606722"/>
              <a:gd name="connsiteX44" fmla="*/ 580722 w 582235"/>
              <a:gd name="connsiteY44" fmla="*/ 16711 h 606722"/>
              <a:gd name="connsiteX45" fmla="*/ 581167 w 582235"/>
              <a:gd name="connsiteY45" fmla="*/ 17866 h 606722"/>
              <a:gd name="connsiteX46" fmla="*/ 581523 w 582235"/>
              <a:gd name="connsiteY46" fmla="*/ 19199 h 606722"/>
              <a:gd name="connsiteX47" fmla="*/ 581790 w 582235"/>
              <a:gd name="connsiteY47" fmla="*/ 20266 h 606722"/>
              <a:gd name="connsiteX48" fmla="*/ 582146 w 582235"/>
              <a:gd name="connsiteY48" fmla="*/ 22488 h 606722"/>
              <a:gd name="connsiteX49" fmla="*/ 582146 w 582235"/>
              <a:gd name="connsiteY49" fmla="*/ 22666 h 606722"/>
              <a:gd name="connsiteX50" fmla="*/ 582235 w 582235"/>
              <a:gd name="connsiteY50" fmla="*/ 25244 h 606722"/>
              <a:gd name="connsiteX51" fmla="*/ 582235 w 582235"/>
              <a:gd name="connsiteY51" fmla="*/ 126396 h 606722"/>
              <a:gd name="connsiteX52" fmla="*/ 556963 w 582235"/>
              <a:gd name="connsiteY52" fmla="*/ 151728 h 606722"/>
              <a:gd name="connsiteX53" fmla="*/ 531691 w 582235"/>
              <a:gd name="connsiteY53" fmla="*/ 126396 h 606722"/>
              <a:gd name="connsiteX54" fmla="*/ 531691 w 582235"/>
              <a:gd name="connsiteY54" fmla="*/ 79286 h 606722"/>
              <a:gd name="connsiteX55" fmla="*/ 421260 w 582235"/>
              <a:gd name="connsiteY55" fmla="*/ 171106 h 606722"/>
              <a:gd name="connsiteX56" fmla="*/ 385666 w 582235"/>
              <a:gd name="connsiteY56" fmla="*/ 167906 h 606722"/>
              <a:gd name="connsiteX57" fmla="*/ 388869 w 582235"/>
              <a:gd name="connsiteY57" fmla="*/ 132262 h 606722"/>
              <a:gd name="connsiteX58" fmla="*/ 487020 w 582235"/>
              <a:gd name="connsiteY58" fmla="*/ 50576 h 606722"/>
              <a:gd name="connsiteX59" fmla="*/ 455697 w 582235"/>
              <a:gd name="connsiteY59" fmla="*/ 50576 h 606722"/>
              <a:gd name="connsiteX60" fmla="*/ 430425 w 582235"/>
              <a:gd name="connsiteY60" fmla="*/ 25244 h 606722"/>
              <a:gd name="connsiteX61" fmla="*/ 455697 w 582235"/>
              <a:gd name="connsiteY61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82235" h="606722">
                <a:moveTo>
                  <a:pt x="0" y="404481"/>
                </a:moveTo>
                <a:lnTo>
                  <a:pt x="101261" y="404481"/>
                </a:lnTo>
                <a:lnTo>
                  <a:pt x="101261" y="606722"/>
                </a:lnTo>
                <a:lnTo>
                  <a:pt x="0" y="606722"/>
                </a:lnTo>
                <a:close/>
                <a:moveTo>
                  <a:pt x="151927" y="328623"/>
                </a:moveTo>
                <a:lnTo>
                  <a:pt x="253188" y="328623"/>
                </a:lnTo>
                <a:lnTo>
                  <a:pt x="253188" y="606722"/>
                </a:lnTo>
                <a:lnTo>
                  <a:pt x="151927" y="606722"/>
                </a:lnTo>
                <a:close/>
                <a:moveTo>
                  <a:pt x="303855" y="252766"/>
                </a:moveTo>
                <a:lnTo>
                  <a:pt x="405046" y="252766"/>
                </a:lnTo>
                <a:lnTo>
                  <a:pt x="405046" y="606722"/>
                </a:lnTo>
                <a:lnTo>
                  <a:pt x="303855" y="606722"/>
                </a:lnTo>
                <a:close/>
                <a:moveTo>
                  <a:pt x="455711" y="202241"/>
                </a:moveTo>
                <a:lnTo>
                  <a:pt x="556972" y="202241"/>
                </a:lnTo>
                <a:lnTo>
                  <a:pt x="556972" y="606722"/>
                </a:lnTo>
                <a:lnTo>
                  <a:pt x="455711" y="606722"/>
                </a:lnTo>
                <a:close/>
                <a:moveTo>
                  <a:pt x="455697" y="0"/>
                </a:moveTo>
                <a:lnTo>
                  <a:pt x="556785" y="0"/>
                </a:lnTo>
                <a:lnTo>
                  <a:pt x="556874" y="0"/>
                </a:lnTo>
                <a:lnTo>
                  <a:pt x="556963" y="0"/>
                </a:lnTo>
                <a:cubicBezTo>
                  <a:pt x="557230" y="0"/>
                  <a:pt x="557408" y="0"/>
                  <a:pt x="557675" y="0"/>
                </a:cubicBezTo>
                <a:cubicBezTo>
                  <a:pt x="558298" y="89"/>
                  <a:pt x="558832" y="89"/>
                  <a:pt x="559366" y="89"/>
                </a:cubicBezTo>
                <a:cubicBezTo>
                  <a:pt x="559811" y="178"/>
                  <a:pt x="560256" y="267"/>
                  <a:pt x="560611" y="267"/>
                </a:cubicBezTo>
                <a:cubicBezTo>
                  <a:pt x="561056" y="356"/>
                  <a:pt x="561412" y="444"/>
                  <a:pt x="561857" y="444"/>
                </a:cubicBezTo>
                <a:cubicBezTo>
                  <a:pt x="562302" y="533"/>
                  <a:pt x="562747" y="711"/>
                  <a:pt x="563192" y="800"/>
                </a:cubicBezTo>
                <a:cubicBezTo>
                  <a:pt x="563548" y="889"/>
                  <a:pt x="563904" y="978"/>
                  <a:pt x="564171" y="1067"/>
                </a:cubicBezTo>
                <a:cubicBezTo>
                  <a:pt x="564616" y="1156"/>
                  <a:pt x="565061" y="1333"/>
                  <a:pt x="565506" y="1511"/>
                </a:cubicBezTo>
                <a:cubicBezTo>
                  <a:pt x="565862" y="1600"/>
                  <a:pt x="566218" y="1778"/>
                  <a:pt x="566574" y="1867"/>
                </a:cubicBezTo>
                <a:cubicBezTo>
                  <a:pt x="566929" y="2044"/>
                  <a:pt x="567285" y="2222"/>
                  <a:pt x="567730" y="2400"/>
                </a:cubicBezTo>
                <a:cubicBezTo>
                  <a:pt x="568086" y="2578"/>
                  <a:pt x="568442" y="2755"/>
                  <a:pt x="568798" y="2933"/>
                </a:cubicBezTo>
                <a:cubicBezTo>
                  <a:pt x="569154" y="3111"/>
                  <a:pt x="569421" y="3289"/>
                  <a:pt x="569777" y="3467"/>
                </a:cubicBezTo>
                <a:cubicBezTo>
                  <a:pt x="570133" y="3733"/>
                  <a:pt x="570578" y="4000"/>
                  <a:pt x="570934" y="4178"/>
                </a:cubicBezTo>
                <a:cubicBezTo>
                  <a:pt x="571201" y="4444"/>
                  <a:pt x="571557" y="4622"/>
                  <a:pt x="571824" y="4800"/>
                </a:cubicBezTo>
                <a:cubicBezTo>
                  <a:pt x="572180" y="5155"/>
                  <a:pt x="572536" y="5422"/>
                  <a:pt x="572891" y="5689"/>
                </a:cubicBezTo>
                <a:cubicBezTo>
                  <a:pt x="573247" y="5955"/>
                  <a:pt x="573514" y="6222"/>
                  <a:pt x="573781" y="6489"/>
                </a:cubicBezTo>
                <a:cubicBezTo>
                  <a:pt x="574137" y="6755"/>
                  <a:pt x="574493" y="7022"/>
                  <a:pt x="574760" y="7289"/>
                </a:cubicBezTo>
                <a:cubicBezTo>
                  <a:pt x="575205" y="7733"/>
                  <a:pt x="575561" y="8178"/>
                  <a:pt x="575917" y="8533"/>
                </a:cubicBezTo>
                <a:cubicBezTo>
                  <a:pt x="576095" y="8711"/>
                  <a:pt x="576273" y="8889"/>
                  <a:pt x="576451" y="9066"/>
                </a:cubicBezTo>
                <a:cubicBezTo>
                  <a:pt x="576451" y="9155"/>
                  <a:pt x="576451" y="9155"/>
                  <a:pt x="576451" y="9155"/>
                </a:cubicBezTo>
                <a:cubicBezTo>
                  <a:pt x="576985" y="9777"/>
                  <a:pt x="577519" y="10489"/>
                  <a:pt x="577964" y="11200"/>
                </a:cubicBezTo>
                <a:cubicBezTo>
                  <a:pt x="577964" y="11200"/>
                  <a:pt x="578053" y="11289"/>
                  <a:pt x="578053" y="11289"/>
                </a:cubicBezTo>
                <a:cubicBezTo>
                  <a:pt x="578498" y="12000"/>
                  <a:pt x="578854" y="12622"/>
                  <a:pt x="579209" y="13244"/>
                </a:cubicBezTo>
                <a:cubicBezTo>
                  <a:pt x="579387" y="13600"/>
                  <a:pt x="579565" y="13955"/>
                  <a:pt x="579743" y="14222"/>
                </a:cubicBezTo>
                <a:cubicBezTo>
                  <a:pt x="579921" y="14666"/>
                  <a:pt x="580099" y="15111"/>
                  <a:pt x="580277" y="15555"/>
                </a:cubicBezTo>
                <a:cubicBezTo>
                  <a:pt x="580455" y="15911"/>
                  <a:pt x="580633" y="16266"/>
                  <a:pt x="580722" y="16711"/>
                </a:cubicBezTo>
                <a:cubicBezTo>
                  <a:pt x="580900" y="17066"/>
                  <a:pt x="581078" y="17422"/>
                  <a:pt x="581167" y="17866"/>
                </a:cubicBezTo>
                <a:cubicBezTo>
                  <a:pt x="581256" y="18311"/>
                  <a:pt x="581434" y="18755"/>
                  <a:pt x="581523" y="19199"/>
                </a:cubicBezTo>
                <a:cubicBezTo>
                  <a:pt x="581612" y="19555"/>
                  <a:pt x="581701" y="19910"/>
                  <a:pt x="581790" y="20266"/>
                </a:cubicBezTo>
                <a:cubicBezTo>
                  <a:pt x="581879" y="20977"/>
                  <a:pt x="582057" y="21777"/>
                  <a:pt x="582146" y="22488"/>
                </a:cubicBezTo>
                <a:cubicBezTo>
                  <a:pt x="582146" y="22577"/>
                  <a:pt x="582146" y="22666"/>
                  <a:pt x="582146" y="22666"/>
                </a:cubicBezTo>
                <a:cubicBezTo>
                  <a:pt x="582235" y="23555"/>
                  <a:pt x="582235" y="24355"/>
                  <a:pt x="582235" y="25244"/>
                </a:cubicBezTo>
                <a:lnTo>
                  <a:pt x="582235" y="126396"/>
                </a:lnTo>
                <a:cubicBezTo>
                  <a:pt x="582235" y="140351"/>
                  <a:pt x="570934" y="151728"/>
                  <a:pt x="556963" y="151728"/>
                </a:cubicBezTo>
                <a:cubicBezTo>
                  <a:pt x="542992" y="151728"/>
                  <a:pt x="531691" y="140351"/>
                  <a:pt x="531691" y="126396"/>
                </a:cubicBezTo>
                <a:lnTo>
                  <a:pt x="531691" y="79286"/>
                </a:lnTo>
                <a:lnTo>
                  <a:pt x="421260" y="171106"/>
                </a:lnTo>
                <a:cubicBezTo>
                  <a:pt x="410582" y="180083"/>
                  <a:pt x="394564" y="178572"/>
                  <a:pt x="385666" y="167906"/>
                </a:cubicBezTo>
                <a:cubicBezTo>
                  <a:pt x="376678" y="157150"/>
                  <a:pt x="378191" y="141240"/>
                  <a:pt x="388869" y="132262"/>
                </a:cubicBezTo>
                <a:lnTo>
                  <a:pt x="487020" y="50576"/>
                </a:lnTo>
                <a:lnTo>
                  <a:pt x="455697" y="50576"/>
                </a:lnTo>
                <a:cubicBezTo>
                  <a:pt x="441727" y="50576"/>
                  <a:pt x="430425" y="39288"/>
                  <a:pt x="430425" y="25244"/>
                </a:cubicBezTo>
                <a:cubicBezTo>
                  <a:pt x="430425" y="11289"/>
                  <a:pt x="441727" y="0"/>
                  <a:pt x="455697" y="0"/>
                </a:cubicBezTo>
                <a:close/>
              </a:path>
            </a:pathLst>
          </a:custGeom>
          <a:solidFill>
            <a:srgbClr val="F785A0"/>
          </a:solidFill>
          <a:ln>
            <a:solidFill>
              <a:srgbClr val="FFFFFE"/>
            </a:solidFill>
          </a:ln>
          <a:effectLst/>
          <a:extLst/>
        </p:spPr>
        <p:txBody>
          <a:bodyPr anchor="ctr"/>
          <a:lstStyle/>
          <a:p>
            <a:pPr algn="ctr"/>
            <a:endParaRPr sz="2400">
              <a:latin typeface="微软雅黑"/>
              <a:ea typeface="微软雅黑"/>
              <a:sym typeface="微软雅黑"/>
            </a:endParaRPr>
          </a:p>
        </p:txBody>
      </p:sp>
      <p:sp>
        <p:nvSpPr>
          <p:cNvPr id="150" name="Rectangle 20"/>
          <p:cNvSpPr/>
          <p:nvPr/>
        </p:nvSpPr>
        <p:spPr>
          <a:xfrm>
            <a:off x="8853681" y="1991313"/>
            <a:ext cx="137962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51" name="Rectangle 15"/>
          <p:cNvSpPr/>
          <p:nvPr/>
        </p:nvSpPr>
        <p:spPr>
          <a:xfrm>
            <a:off x="8922340" y="1559516"/>
            <a:ext cx="1242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方法</a:t>
            </a:r>
            <a:r>
              <a:rPr lang="en-US" altLang="zh-CN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1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52" name="Rectangle 20"/>
          <p:cNvSpPr/>
          <p:nvPr/>
        </p:nvSpPr>
        <p:spPr>
          <a:xfrm>
            <a:off x="8912994" y="3239646"/>
            <a:ext cx="137962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53" name="Rectangle 15"/>
          <p:cNvSpPr/>
          <p:nvPr/>
        </p:nvSpPr>
        <p:spPr>
          <a:xfrm>
            <a:off x="8981653" y="2807849"/>
            <a:ext cx="1242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方法</a:t>
            </a:r>
            <a:r>
              <a:rPr lang="en-US" altLang="zh-CN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2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54" name="Rectangle 20"/>
          <p:cNvSpPr/>
          <p:nvPr/>
        </p:nvSpPr>
        <p:spPr>
          <a:xfrm>
            <a:off x="8981653" y="4446421"/>
            <a:ext cx="137962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55" name="Rectangle 15"/>
          <p:cNvSpPr/>
          <p:nvPr/>
        </p:nvSpPr>
        <p:spPr>
          <a:xfrm>
            <a:off x="9050312" y="4014624"/>
            <a:ext cx="1242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方法</a:t>
            </a:r>
            <a:r>
              <a:rPr lang="en-US" altLang="zh-CN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3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56" name="Rectangle 20"/>
          <p:cNvSpPr/>
          <p:nvPr/>
        </p:nvSpPr>
        <p:spPr>
          <a:xfrm>
            <a:off x="8981653" y="5598448"/>
            <a:ext cx="137962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57" name="Rectangle 15"/>
          <p:cNvSpPr/>
          <p:nvPr/>
        </p:nvSpPr>
        <p:spPr>
          <a:xfrm>
            <a:off x="9050312" y="5166651"/>
            <a:ext cx="1242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方法</a:t>
            </a:r>
            <a:r>
              <a:rPr lang="en-US" altLang="zh-CN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4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8465" y="3179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  <a:sym typeface="微软雅黑"/>
              </a:rPr>
              <a:t>添加标题信息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Arial" panose="020B0604020202020204" pitchFamily="34" charset="0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0552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07" grpId="0" animBg="1"/>
      <p:bldP spid="110" grpId="0" animBg="1"/>
      <p:bldP spid="113" grpId="0" animBg="1"/>
      <p:bldP spid="127" grpId="0" animBg="1"/>
      <p:bldP spid="119" grpId="0" animBg="1"/>
      <p:bldP spid="122" grpId="0" animBg="1"/>
      <p:bldP spid="117" grpId="0" animBg="1"/>
      <p:bldP spid="118" grpId="0" animBg="1"/>
      <p:bldP spid="115" grpId="0" animBg="1"/>
      <p:bldP spid="116" grpId="0" animBg="1"/>
      <p:bldP spid="112" grpId="0" animBg="1"/>
      <p:bldP spid="114" grpId="0" animBg="1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6396429" y="1877484"/>
            <a:ext cx="7638036" cy="3615109"/>
          </a:xfrm>
          <a:prstGeom prst="rect">
            <a:avLst/>
          </a:prstGeom>
          <a:noFill/>
          <a:ln>
            <a:noFill/>
          </a:ln>
        </p:spPr>
        <p:txBody>
          <a:bodyPr lIns="121899" tIns="60949" rIns="121899" bIns="60949"/>
          <a:lstStyle/>
          <a:p>
            <a:endParaRPr lang="zh-CN" altLang="en-US">
              <a:solidFill>
                <a:srgbClr val="949599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0" name="Line 44"/>
          <p:cNvSpPr>
            <a:spLocks noChangeShapeType="1"/>
          </p:cNvSpPr>
          <p:nvPr/>
        </p:nvSpPr>
        <p:spPr bwMode="auto">
          <a:xfrm>
            <a:off x="8890689" y="2451380"/>
            <a:ext cx="0" cy="1824566"/>
          </a:xfrm>
          <a:prstGeom prst="line">
            <a:avLst/>
          </a:prstGeom>
          <a:noFill/>
          <a:ln w="6350" cmpd="sng">
            <a:solidFill>
              <a:schemeClr val="tx1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9" tIns="60949" rIns="121899" bIns="60949"/>
          <a:lstStyle/>
          <a:p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sp>
        <p:nvSpPr>
          <p:cNvPr id="13" name="Oval 37"/>
          <p:cNvSpPr>
            <a:spLocks noChangeArrowheads="1"/>
          </p:cNvSpPr>
          <p:nvPr/>
        </p:nvSpPr>
        <p:spPr bwMode="auto">
          <a:xfrm>
            <a:off x="7282059" y="2421200"/>
            <a:ext cx="723900" cy="723901"/>
          </a:xfrm>
          <a:prstGeom prst="ellipse">
            <a:avLst/>
          </a:prstGeom>
          <a:solidFill>
            <a:srgbClr val="F785A0"/>
          </a:solidFill>
          <a:ln>
            <a:noFill/>
          </a:ln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30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4" name="淘宝店chenying0907 33"/>
          <p:cNvSpPr>
            <a:spLocks noEditPoints="1"/>
          </p:cNvSpPr>
          <p:nvPr/>
        </p:nvSpPr>
        <p:spPr bwMode="auto">
          <a:xfrm>
            <a:off x="7490506" y="2707918"/>
            <a:ext cx="313283" cy="212941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FFFFFE"/>
          </a:solidFill>
          <a:ln>
            <a:solidFill>
              <a:srgbClr val="FFFFFE"/>
            </a:solidFill>
          </a:ln>
        </p:spPr>
        <p:txBody>
          <a:bodyPr lIns="121899" tIns="60949" rIns="121899" bIns="60949"/>
          <a:lstStyle/>
          <a:p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sp>
        <p:nvSpPr>
          <p:cNvPr id="16" name="Oval 37"/>
          <p:cNvSpPr>
            <a:spLocks noChangeArrowheads="1"/>
          </p:cNvSpPr>
          <p:nvPr/>
        </p:nvSpPr>
        <p:spPr bwMode="auto">
          <a:xfrm>
            <a:off x="9745859" y="2421200"/>
            <a:ext cx="723900" cy="723901"/>
          </a:xfrm>
          <a:prstGeom prst="ellipse">
            <a:avLst/>
          </a:prstGeom>
          <a:solidFill>
            <a:srgbClr val="F785A0"/>
          </a:solidFill>
          <a:ln>
            <a:noFill/>
          </a:ln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30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2" name="Group 27"/>
          <p:cNvGrpSpPr/>
          <p:nvPr/>
        </p:nvGrpSpPr>
        <p:grpSpPr bwMode="auto">
          <a:xfrm>
            <a:off x="10001870" y="2655660"/>
            <a:ext cx="213920" cy="270888"/>
            <a:chOff x="0" y="0"/>
            <a:chExt cx="127" cy="163"/>
          </a:xfrm>
          <a:solidFill>
            <a:srgbClr val="FFFFFE"/>
          </a:solidFill>
        </p:grpSpPr>
        <p:sp>
          <p:nvSpPr>
            <p:cNvPr id="18" name="淘宝店chenying0907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rgbClr val="FFFFFE"/>
              </a:solidFill>
              <a:round/>
            </a:ln>
            <a:extLst/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9" name="淘宝店chenying0907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rgbClr val="FFFFFE"/>
              </a:solidFill>
              <a:round/>
            </a:ln>
            <a:extLst/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20" name="淘宝店chenying0907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rgbClr val="FFFFFE"/>
              </a:solidFill>
              <a:round/>
            </a:ln>
            <a:extLst/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21" name="淘宝店chenying0907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rgbClr val="FFFFFE"/>
              </a:solidFill>
              <a:round/>
            </a:ln>
            <a:extLst/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22" name="淘宝店chenying0907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rgbClr val="FFFFFE"/>
              </a:solidFill>
              <a:round/>
            </a:ln>
            <a:extLst/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23" name="TextBox 39"/>
          <p:cNvSpPr txBox="1"/>
          <p:nvPr/>
        </p:nvSpPr>
        <p:spPr>
          <a:xfrm>
            <a:off x="6543748" y="3602700"/>
            <a:ext cx="2200521" cy="1346492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latin typeface="微软雅黑"/>
                <a:ea typeface="微软雅黑"/>
                <a:sym typeface="微软雅黑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latin typeface="微软雅黑"/>
                <a:ea typeface="微软雅黑"/>
                <a:sym typeface="微软雅黑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5" name="TextBox 39"/>
          <p:cNvSpPr txBox="1"/>
          <p:nvPr/>
        </p:nvSpPr>
        <p:spPr>
          <a:xfrm>
            <a:off x="9075945" y="3602700"/>
            <a:ext cx="2200521" cy="1346492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latin typeface="微软雅黑"/>
                <a:ea typeface="微软雅黑"/>
                <a:sym typeface="微软雅黑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latin typeface="微软雅黑"/>
                <a:ea typeface="微软雅黑"/>
                <a:sym typeface="微软雅黑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6686711" y="5461585"/>
            <a:ext cx="7493702" cy="13154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表 1"/>
          <p:cNvGraphicFramePr/>
          <p:nvPr>
            <p:extLst/>
          </p:nvPr>
        </p:nvGraphicFramePr>
        <p:xfrm>
          <a:off x="224855" y="1549533"/>
          <a:ext cx="6171574" cy="4106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矩形 16"/>
          <p:cNvSpPr/>
          <p:nvPr/>
        </p:nvSpPr>
        <p:spPr>
          <a:xfrm>
            <a:off x="78465" y="3179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  <a:sym typeface="微软雅黑"/>
              </a:rPr>
              <a:t>添加标题信息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Arial" panose="020B0604020202020204" pitchFamily="34" charset="0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070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3" grpId="0" animBg="1"/>
      <p:bldP spid="14" grpId="0" animBg="1"/>
      <p:bldP spid="16" grpId="0" animBg="1"/>
      <p:bldP spid="23" grpId="0"/>
      <p:bldP spid="25" grpId="0"/>
      <p:bldGraphic spid="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3"/>
          <a:stretch/>
        </p:blipFill>
        <p:spPr>
          <a:xfrm>
            <a:off x="0" y="-1"/>
            <a:ext cx="12192000" cy="68760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89943" y="-72571"/>
            <a:ext cx="6241143" cy="6995887"/>
          </a:xfrm>
          <a:prstGeom prst="rect">
            <a:avLst/>
          </a:prstGeom>
          <a:solidFill>
            <a:srgbClr val="F785A0"/>
          </a:solidFill>
          <a:ln>
            <a:solidFill>
              <a:srgbClr val="FFF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080"/>
          <p:cNvSpPr txBox="1">
            <a:spLocks noChangeArrowheads="1"/>
          </p:cNvSpPr>
          <p:nvPr/>
        </p:nvSpPr>
        <p:spPr bwMode="auto">
          <a:xfrm>
            <a:off x="3939495" y="1927640"/>
            <a:ext cx="4136572" cy="131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3" tIns="43346" rIns="86693" bIns="43346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999" b="1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FOUR</a:t>
            </a:r>
            <a:endParaRPr lang="en-US" altLang="zh-CN" sz="7999" b="1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887723" y="3763394"/>
            <a:ext cx="2706834" cy="4102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66" b="1" dirty="0">
                <a:solidFill>
                  <a:schemeClr val="bg1"/>
                </a:solidFill>
                <a:latin typeface="微软雅黑"/>
                <a:sym typeface="微软雅黑"/>
              </a:rPr>
              <a:t>下个</a:t>
            </a:r>
            <a:r>
              <a:rPr lang="zh-CN" altLang="en-US" sz="2666" b="1" dirty="0" smtClean="0">
                <a:solidFill>
                  <a:schemeClr val="bg1"/>
                </a:solidFill>
                <a:latin typeface="微软雅黑"/>
                <a:sym typeface="微软雅黑"/>
              </a:rPr>
              <a:t>计划与目标</a:t>
            </a:r>
            <a:endParaRPr lang="zh-CN" altLang="en-US" sz="2666" b="1" dirty="0">
              <a:solidFill>
                <a:schemeClr val="bg1"/>
              </a:solidFill>
              <a:latin typeface="微软雅黑"/>
              <a:sym typeface="微软雅黑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14701" y="4359838"/>
            <a:ext cx="3772185" cy="405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33" b="1" dirty="0">
                <a:solidFill>
                  <a:schemeClr val="bg1"/>
                </a:solidFill>
                <a:latin typeface="微软雅黑"/>
                <a:ea typeface="微软雅黑"/>
                <a:cs typeface="+mn-ea"/>
                <a:sym typeface="微软雅黑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14" name="MH_Other_2"/>
          <p:cNvSpPr/>
          <p:nvPr>
            <p:custDataLst>
              <p:tags r:id="rId1"/>
            </p:custDataLst>
          </p:nvPr>
        </p:nvSpPr>
        <p:spPr>
          <a:xfrm>
            <a:off x="5778954" y="3246157"/>
            <a:ext cx="504857" cy="230246"/>
          </a:xfrm>
          <a:custGeom>
            <a:avLst/>
            <a:gdLst>
              <a:gd name="connsiteX0" fmla="*/ 0 w 928918"/>
              <a:gd name="connsiteY0" fmla="*/ 0 h 459023"/>
              <a:gd name="connsiteX1" fmla="*/ 928918 w 928918"/>
              <a:gd name="connsiteY1" fmla="*/ 0 h 459023"/>
              <a:gd name="connsiteX2" fmla="*/ 464459 w 928918"/>
              <a:gd name="connsiteY2" fmla="*/ 459023 h 45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918" h="459023">
                <a:moveTo>
                  <a:pt x="0" y="0"/>
                </a:moveTo>
                <a:lnTo>
                  <a:pt x="928918" y="0"/>
                </a:lnTo>
                <a:lnTo>
                  <a:pt x="464459" y="459023"/>
                </a:lnTo>
                <a:close/>
              </a:path>
            </a:pathLst>
          </a:cu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1239" anchor="ctr">
            <a:normAutofit fontScale="77500" lnSpcReduction="20000"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33" b="1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2182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2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83" name="组合 7"/>
          <p:cNvGrpSpPr>
            <a:grpSpLocks/>
          </p:cNvGrpSpPr>
          <p:nvPr/>
        </p:nvGrpSpPr>
        <p:grpSpPr bwMode="auto">
          <a:xfrm>
            <a:off x="2248115" y="3145260"/>
            <a:ext cx="114287" cy="1377528"/>
            <a:chOff x="2032907" y="3548743"/>
            <a:chExt cx="114300" cy="1377043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6" name="直接连接符 5"/>
            <p:cNvCxnSpPr/>
            <p:nvPr/>
          </p:nvCxnSpPr>
          <p:spPr>
            <a:xfrm>
              <a:off x="2090057" y="3548321"/>
              <a:ext cx="0" cy="1263205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2032904" y="4811526"/>
              <a:ext cx="114306" cy="11426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9" name="椭圆 8"/>
          <p:cNvSpPr/>
          <p:nvPr/>
        </p:nvSpPr>
        <p:spPr bwMode="auto">
          <a:xfrm>
            <a:off x="1679818" y="2141538"/>
            <a:ext cx="1250881" cy="1250950"/>
          </a:xfrm>
          <a:prstGeom prst="ellipse">
            <a:avLst/>
          </a:prstGeom>
          <a:solidFill>
            <a:srgbClr val="F785A0"/>
          </a:solidFill>
          <a:ln>
            <a:solidFill>
              <a:srgbClr val="FFF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23579" name="组合 10"/>
          <p:cNvGrpSpPr>
            <a:grpSpLocks/>
          </p:cNvGrpSpPr>
          <p:nvPr/>
        </p:nvGrpSpPr>
        <p:grpSpPr bwMode="auto">
          <a:xfrm>
            <a:off x="4673834" y="3145709"/>
            <a:ext cx="114281" cy="1377080"/>
            <a:chOff x="2032907" y="3548743"/>
            <a:chExt cx="114300" cy="1377043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12" name="直接连接符 11"/>
            <p:cNvCxnSpPr/>
            <p:nvPr/>
          </p:nvCxnSpPr>
          <p:spPr>
            <a:xfrm>
              <a:off x="2090851" y="3549460"/>
              <a:ext cx="0" cy="1262029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2033694" y="4811489"/>
              <a:ext cx="112726" cy="114297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10" name="椭圆 9"/>
          <p:cNvSpPr/>
          <p:nvPr/>
        </p:nvSpPr>
        <p:spPr bwMode="auto">
          <a:xfrm>
            <a:off x="3745985" y="1209676"/>
            <a:ext cx="1969979" cy="1970088"/>
          </a:xfrm>
          <a:prstGeom prst="ellipse">
            <a:avLst/>
          </a:prstGeom>
          <a:solidFill>
            <a:srgbClr val="F785A0"/>
          </a:solidFill>
          <a:ln>
            <a:solidFill>
              <a:srgbClr val="FFF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23575" name="组合 17"/>
          <p:cNvGrpSpPr>
            <a:grpSpLocks/>
          </p:cNvGrpSpPr>
          <p:nvPr/>
        </p:nvGrpSpPr>
        <p:grpSpPr bwMode="auto">
          <a:xfrm>
            <a:off x="7468484" y="3145709"/>
            <a:ext cx="114281" cy="1377080"/>
            <a:chOff x="2032907" y="3548743"/>
            <a:chExt cx="114300" cy="1377043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20" name="直接连接符 19"/>
            <p:cNvCxnSpPr/>
            <p:nvPr/>
          </p:nvCxnSpPr>
          <p:spPr>
            <a:xfrm>
              <a:off x="2090851" y="3549460"/>
              <a:ext cx="0" cy="1262029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/>
            <p:cNvSpPr/>
            <p:nvPr/>
          </p:nvSpPr>
          <p:spPr>
            <a:xfrm>
              <a:off x="2033694" y="4811489"/>
              <a:ext cx="112725" cy="114297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19" name="椭圆 18"/>
          <p:cNvSpPr/>
          <p:nvPr/>
        </p:nvSpPr>
        <p:spPr bwMode="auto">
          <a:xfrm>
            <a:off x="6540634" y="1209676"/>
            <a:ext cx="1969980" cy="1970088"/>
          </a:xfrm>
          <a:prstGeom prst="ellipse">
            <a:avLst/>
          </a:prstGeom>
          <a:solidFill>
            <a:srgbClr val="F785A0"/>
          </a:solidFill>
          <a:ln>
            <a:solidFill>
              <a:srgbClr val="FFF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23571" name="组合 22"/>
          <p:cNvGrpSpPr>
            <a:grpSpLocks/>
          </p:cNvGrpSpPr>
          <p:nvPr/>
        </p:nvGrpSpPr>
        <p:grpSpPr bwMode="auto">
          <a:xfrm>
            <a:off x="9977209" y="3145260"/>
            <a:ext cx="114287" cy="1377528"/>
            <a:chOff x="2032907" y="3548743"/>
            <a:chExt cx="114300" cy="1377043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2090057" y="3548321"/>
              <a:ext cx="0" cy="1263205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2032904" y="4811526"/>
              <a:ext cx="114306" cy="11426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24" name="椭圆 23"/>
          <p:cNvSpPr/>
          <p:nvPr/>
        </p:nvSpPr>
        <p:spPr bwMode="auto">
          <a:xfrm>
            <a:off x="9408912" y="2141538"/>
            <a:ext cx="1250881" cy="1250950"/>
          </a:xfrm>
          <a:prstGeom prst="ellipse">
            <a:avLst/>
          </a:prstGeom>
          <a:solidFill>
            <a:srgbClr val="F785A0"/>
          </a:solidFill>
          <a:ln>
            <a:solidFill>
              <a:srgbClr val="FFF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sp>
        <p:nvSpPr>
          <p:cNvPr id="27" name="KSO_Shape"/>
          <p:cNvSpPr/>
          <p:nvPr/>
        </p:nvSpPr>
        <p:spPr>
          <a:xfrm>
            <a:off x="9781954" y="2406650"/>
            <a:ext cx="504797" cy="838200"/>
          </a:xfrm>
          <a:custGeom>
            <a:avLst/>
            <a:gdLst>
              <a:gd name="connsiteX0" fmla="*/ 588566 w 1536700"/>
              <a:gd name="connsiteY0" fmla="*/ 2172931 h 2555648"/>
              <a:gd name="connsiteX1" fmla="*/ 588566 w 1536700"/>
              <a:gd name="connsiteY1" fmla="*/ 2232462 h 2555648"/>
              <a:gd name="connsiteX2" fmla="*/ 948135 w 1536700"/>
              <a:gd name="connsiteY2" fmla="*/ 2232462 h 2555648"/>
              <a:gd name="connsiteX3" fmla="*/ 948135 w 1536700"/>
              <a:gd name="connsiteY3" fmla="*/ 2172931 h 2555648"/>
              <a:gd name="connsiteX4" fmla="*/ 588566 w 1536700"/>
              <a:gd name="connsiteY4" fmla="*/ 2014319 h 2555648"/>
              <a:gd name="connsiteX5" fmla="*/ 588566 w 1536700"/>
              <a:gd name="connsiteY5" fmla="*/ 2073850 h 2555648"/>
              <a:gd name="connsiteX6" fmla="*/ 948135 w 1536700"/>
              <a:gd name="connsiteY6" fmla="*/ 2073850 h 2555648"/>
              <a:gd name="connsiteX7" fmla="*/ 948135 w 1536700"/>
              <a:gd name="connsiteY7" fmla="*/ 2014319 h 2555648"/>
              <a:gd name="connsiteX8" fmla="*/ 439655 w 1536700"/>
              <a:gd name="connsiteY8" fmla="*/ 1865655 h 2555648"/>
              <a:gd name="connsiteX9" fmla="*/ 1097045 w 1536700"/>
              <a:gd name="connsiteY9" fmla="*/ 1865655 h 2555648"/>
              <a:gd name="connsiteX10" fmla="*/ 1189236 w 1536700"/>
              <a:gd name="connsiteY10" fmla="*/ 1953225 h 2555648"/>
              <a:gd name="connsiteX11" fmla="*/ 1097045 w 1536700"/>
              <a:gd name="connsiteY11" fmla="*/ 2040795 h 2555648"/>
              <a:gd name="connsiteX12" fmla="*/ 1189236 w 1536700"/>
              <a:gd name="connsiteY12" fmla="*/ 2128365 h 2555648"/>
              <a:gd name="connsiteX13" fmla="*/ 1097045 w 1536700"/>
              <a:gd name="connsiteY13" fmla="*/ 2215935 h 2555648"/>
              <a:gd name="connsiteX14" fmla="*/ 1189236 w 1536700"/>
              <a:gd name="connsiteY14" fmla="*/ 2303505 h 2555648"/>
              <a:gd name="connsiteX15" fmla="*/ 1097045 w 1536700"/>
              <a:gd name="connsiteY15" fmla="*/ 2391075 h 2555648"/>
              <a:gd name="connsiteX16" fmla="*/ 948071 w 1536700"/>
              <a:gd name="connsiteY16" fmla="*/ 2391075 h 2555648"/>
              <a:gd name="connsiteX17" fmla="*/ 937297 w 1536700"/>
              <a:gd name="connsiteY17" fmla="*/ 2444188 h 2555648"/>
              <a:gd name="connsiteX18" fmla="*/ 768350 w 1536700"/>
              <a:gd name="connsiteY18" fmla="*/ 2555648 h 2555648"/>
              <a:gd name="connsiteX19" fmla="*/ 599403 w 1536700"/>
              <a:gd name="connsiteY19" fmla="*/ 2444188 h 2555648"/>
              <a:gd name="connsiteX20" fmla="*/ 588630 w 1536700"/>
              <a:gd name="connsiteY20" fmla="*/ 2391075 h 2555648"/>
              <a:gd name="connsiteX21" fmla="*/ 439655 w 1536700"/>
              <a:gd name="connsiteY21" fmla="*/ 2391075 h 2555648"/>
              <a:gd name="connsiteX22" fmla="*/ 347464 w 1536700"/>
              <a:gd name="connsiteY22" fmla="*/ 2303505 h 2555648"/>
              <a:gd name="connsiteX23" fmla="*/ 439655 w 1536700"/>
              <a:gd name="connsiteY23" fmla="*/ 2215935 h 2555648"/>
              <a:gd name="connsiteX24" fmla="*/ 347464 w 1536700"/>
              <a:gd name="connsiteY24" fmla="*/ 2128365 h 2555648"/>
              <a:gd name="connsiteX25" fmla="*/ 439655 w 1536700"/>
              <a:gd name="connsiteY25" fmla="*/ 2040795 h 2555648"/>
              <a:gd name="connsiteX26" fmla="*/ 347464 w 1536700"/>
              <a:gd name="connsiteY26" fmla="*/ 1953225 h 2555648"/>
              <a:gd name="connsiteX27" fmla="*/ 439655 w 1536700"/>
              <a:gd name="connsiteY27" fmla="*/ 1865655 h 2555648"/>
              <a:gd name="connsiteX28" fmla="*/ 768350 w 1536700"/>
              <a:gd name="connsiteY28" fmla="*/ 0 h 2555648"/>
              <a:gd name="connsiteX29" fmla="*/ 1536700 w 1536700"/>
              <a:gd name="connsiteY29" fmla="*/ 770343 h 2555648"/>
              <a:gd name="connsiteX30" fmla="*/ 1521090 w 1536700"/>
              <a:gd name="connsiteY30" fmla="*/ 925594 h 2555648"/>
              <a:gd name="connsiteX31" fmla="*/ 1491688 w 1536700"/>
              <a:gd name="connsiteY31" fmla="*/ 1020556 h 2555648"/>
              <a:gd name="connsiteX32" fmla="*/ 1491950 w 1536700"/>
              <a:gd name="connsiteY32" fmla="*/ 1020556 h 2555648"/>
              <a:gd name="connsiteX33" fmla="*/ 1140478 w 1536700"/>
              <a:gd name="connsiteY33" fmla="*/ 1823920 h 2555648"/>
              <a:gd name="connsiteX34" fmla="*/ 396222 w 1536700"/>
              <a:gd name="connsiteY34" fmla="*/ 1823920 h 2555648"/>
              <a:gd name="connsiteX35" fmla="*/ 44750 w 1536700"/>
              <a:gd name="connsiteY35" fmla="*/ 1020556 h 2555648"/>
              <a:gd name="connsiteX36" fmla="*/ 45012 w 1536700"/>
              <a:gd name="connsiteY36" fmla="*/ 1020556 h 2555648"/>
              <a:gd name="connsiteX37" fmla="*/ 15610 w 1536700"/>
              <a:gd name="connsiteY37" fmla="*/ 925594 h 2555648"/>
              <a:gd name="connsiteX38" fmla="*/ 0 w 1536700"/>
              <a:gd name="connsiteY38" fmla="*/ 770343 h 2555648"/>
              <a:gd name="connsiteX39" fmla="*/ 768350 w 1536700"/>
              <a:gd name="connsiteY39" fmla="*/ 0 h 25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36700" h="2555648">
                <a:moveTo>
                  <a:pt x="588566" y="2172931"/>
                </a:moveTo>
                <a:lnTo>
                  <a:pt x="588566" y="2232462"/>
                </a:lnTo>
                <a:lnTo>
                  <a:pt x="948135" y="2232462"/>
                </a:lnTo>
                <a:lnTo>
                  <a:pt x="948135" y="2172931"/>
                </a:lnTo>
                <a:close/>
                <a:moveTo>
                  <a:pt x="588566" y="2014319"/>
                </a:moveTo>
                <a:lnTo>
                  <a:pt x="588566" y="2073850"/>
                </a:lnTo>
                <a:lnTo>
                  <a:pt x="948135" y="2073850"/>
                </a:lnTo>
                <a:lnTo>
                  <a:pt x="948135" y="2014319"/>
                </a:lnTo>
                <a:close/>
                <a:moveTo>
                  <a:pt x="439655" y="1865655"/>
                </a:moveTo>
                <a:lnTo>
                  <a:pt x="1097045" y="1865655"/>
                </a:lnTo>
                <a:cubicBezTo>
                  <a:pt x="1147961" y="1865655"/>
                  <a:pt x="1189236" y="1904861"/>
                  <a:pt x="1189236" y="1953225"/>
                </a:cubicBezTo>
                <a:cubicBezTo>
                  <a:pt x="1189236" y="2001589"/>
                  <a:pt x="1147961" y="2040795"/>
                  <a:pt x="1097045" y="2040795"/>
                </a:cubicBezTo>
                <a:cubicBezTo>
                  <a:pt x="1147961" y="2040795"/>
                  <a:pt x="1189236" y="2080001"/>
                  <a:pt x="1189236" y="2128365"/>
                </a:cubicBezTo>
                <a:cubicBezTo>
                  <a:pt x="1189236" y="2176729"/>
                  <a:pt x="1147961" y="2215935"/>
                  <a:pt x="1097045" y="2215935"/>
                </a:cubicBezTo>
                <a:cubicBezTo>
                  <a:pt x="1147961" y="2215935"/>
                  <a:pt x="1189236" y="2255141"/>
                  <a:pt x="1189236" y="2303505"/>
                </a:cubicBezTo>
                <a:cubicBezTo>
                  <a:pt x="1189236" y="2351869"/>
                  <a:pt x="1147961" y="2391075"/>
                  <a:pt x="1097045" y="2391075"/>
                </a:cubicBezTo>
                <a:lnTo>
                  <a:pt x="948071" y="2391075"/>
                </a:lnTo>
                <a:lnTo>
                  <a:pt x="937297" y="2444188"/>
                </a:lnTo>
                <a:cubicBezTo>
                  <a:pt x="909462" y="2509689"/>
                  <a:pt x="844299" y="2555648"/>
                  <a:pt x="768350" y="2555648"/>
                </a:cubicBezTo>
                <a:cubicBezTo>
                  <a:pt x="692402" y="2555648"/>
                  <a:pt x="627238" y="2509689"/>
                  <a:pt x="599403" y="2444188"/>
                </a:cubicBezTo>
                <a:lnTo>
                  <a:pt x="588630" y="2391075"/>
                </a:lnTo>
                <a:lnTo>
                  <a:pt x="439655" y="2391075"/>
                </a:lnTo>
                <a:cubicBezTo>
                  <a:pt x="388739" y="2391075"/>
                  <a:pt x="347464" y="2351869"/>
                  <a:pt x="347464" y="2303505"/>
                </a:cubicBezTo>
                <a:cubicBezTo>
                  <a:pt x="347464" y="2255141"/>
                  <a:pt x="388739" y="2215935"/>
                  <a:pt x="439655" y="2215935"/>
                </a:cubicBezTo>
                <a:cubicBezTo>
                  <a:pt x="388739" y="2215935"/>
                  <a:pt x="347464" y="2176729"/>
                  <a:pt x="347464" y="2128365"/>
                </a:cubicBezTo>
                <a:cubicBezTo>
                  <a:pt x="347464" y="2080001"/>
                  <a:pt x="388739" y="2040795"/>
                  <a:pt x="439655" y="2040795"/>
                </a:cubicBezTo>
                <a:cubicBezTo>
                  <a:pt x="388739" y="2040795"/>
                  <a:pt x="347464" y="2001589"/>
                  <a:pt x="347464" y="1953225"/>
                </a:cubicBezTo>
                <a:cubicBezTo>
                  <a:pt x="347464" y="1904861"/>
                  <a:pt x="388739" y="1865655"/>
                  <a:pt x="439655" y="1865655"/>
                </a:cubicBezTo>
                <a:close/>
                <a:moveTo>
                  <a:pt x="768350" y="0"/>
                </a:moveTo>
                <a:cubicBezTo>
                  <a:pt x="1192698" y="0"/>
                  <a:pt x="1536700" y="344894"/>
                  <a:pt x="1536700" y="770343"/>
                </a:cubicBezTo>
                <a:cubicBezTo>
                  <a:pt x="1536700" y="823524"/>
                  <a:pt x="1531325" y="875447"/>
                  <a:pt x="1521090" y="925594"/>
                </a:cubicBezTo>
                <a:lnTo>
                  <a:pt x="1491688" y="1020556"/>
                </a:lnTo>
                <a:lnTo>
                  <a:pt x="1491950" y="1020556"/>
                </a:lnTo>
                <a:lnTo>
                  <a:pt x="1140478" y="1823920"/>
                </a:lnTo>
                <a:lnTo>
                  <a:pt x="396222" y="1823920"/>
                </a:lnTo>
                <a:lnTo>
                  <a:pt x="44750" y="1020556"/>
                </a:lnTo>
                <a:lnTo>
                  <a:pt x="45012" y="1020556"/>
                </a:lnTo>
                <a:lnTo>
                  <a:pt x="15610" y="925594"/>
                </a:lnTo>
                <a:cubicBezTo>
                  <a:pt x="5375" y="875447"/>
                  <a:pt x="0" y="823524"/>
                  <a:pt x="0" y="770343"/>
                </a:cubicBezTo>
                <a:cubicBezTo>
                  <a:pt x="0" y="344894"/>
                  <a:pt x="344002" y="0"/>
                  <a:pt x="768350" y="0"/>
                </a:cubicBezTo>
                <a:close/>
              </a:path>
            </a:pathLst>
          </a:custGeom>
          <a:solidFill>
            <a:srgbClr val="FFFFFE"/>
          </a:solidFill>
          <a:ln>
            <a:solidFill>
              <a:srgbClr val="FFF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4" tIns="43347" rIns="86694" bIns="43347" anchor="ctr"/>
          <a:lstStyle/>
          <a:p>
            <a:pPr algn="ctr">
              <a:defRPr/>
            </a:pPr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sp>
        <p:nvSpPr>
          <p:cNvPr id="23560" name="KSO_Shape"/>
          <p:cNvSpPr>
            <a:spLocks/>
          </p:cNvSpPr>
          <p:nvPr/>
        </p:nvSpPr>
        <p:spPr bwMode="auto">
          <a:xfrm>
            <a:off x="1885387" y="2420939"/>
            <a:ext cx="839742" cy="815975"/>
          </a:xfrm>
          <a:custGeom>
            <a:avLst/>
            <a:gdLst>
              <a:gd name="T0" fmla="*/ 2147483647 w 4656"/>
              <a:gd name="T1" fmla="*/ 2147483647 h 4524"/>
              <a:gd name="T2" fmla="*/ 2147483647 w 4656"/>
              <a:gd name="T3" fmla="*/ 2147483647 h 4524"/>
              <a:gd name="T4" fmla="*/ 2147483647 w 4656"/>
              <a:gd name="T5" fmla="*/ 2147483647 h 4524"/>
              <a:gd name="T6" fmla="*/ 2147483647 w 4656"/>
              <a:gd name="T7" fmla="*/ 2147483647 h 4524"/>
              <a:gd name="T8" fmla="*/ 2147483647 w 4656"/>
              <a:gd name="T9" fmla="*/ 2147483647 h 4524"/>
              <a:gd name="T10" fmla="*/ 2147483647 w 4656"/>
              <a:gd name="T11" fmla="*/ 2147483647 h 4524"/>
              <a:gd name="T12" fmla="*/ 2147483647 w 4656"/>
              <a:gd name="T13" fmla="*/ 2147483647 h 4524"/>
              <a:gd name="T14" fmla="*/ 2147483647 w 4656"/>
              <a:gd name="T15" fmla="*/ 2147483647 h 4524"/>
              <a:gd name="T16" fmla="*/ 2147483647 w 4656"/>
              <a:gd name="T17" fmla="*/ 2147483647 h 4524"/>
              <a:gd name="T18" fmla="*/ 2147483647 w 4656"/>
              <a:gd name="T19" fmla="*/ 2147483647 h 4524"/>
              <a:gd name="T20" fmla="*/ 2147483647 w 4656"/>
              <a:gd name="T21" fmla="*/ 0 h 4524"/>
              <a:gd name="T22" fmla="*/ 2147483647 w 4656"/>
              <a:gd name="T23" fmla="*/ 2147483647 h 4524"/>
              <a:gd name="T24" fmla="*/ 2147483647 w 4656"/>
              <a:gd name="T25" fmla="*/ 2147483647 h 4524"/>
              <a:gd name="T26" fmla="*/ 2147483647 w 4656"/>
              <a:gd name="T27" fmla="*/ 2147483647 h 4524"/>
              <a:gd name="T28" fmla="*/ 2147483647 w 4656"/>
              <a:gd name="T29" fmla="*/ 2147483647 h 4524"/>
              <a:gd name="T30" fmla="*/ 2147483647 w 4656"/>
              <a:gd name="T31" fmla="*/ 2147483647 h 4524"/>
              <a:gd name="T32" fmla="*/ 2147483647 w 4656"/>
              <a:gd name="T33" fmla="*/ 2147483647 h 4524"/>
              <a:gd name="T34" fmla="*/ 2147483647 w 4656"/>
              <a:gd name="T35" fmla="*/ 2147483647 h 4524"/>
              <a:gd name="T36" fmla="*/ 2147483647 w 4656"/>
              <a:gd name="T37" fmla="*/ 2147483647 h 4524"/>
              <a:gd name="T38" fmla="*/ 2147483647 w 4656"/>
              <a:gd name="T39" fmla="*/ 2147483647 h 4524"/>
              <a:gd name="T40" fmla="*/ 2147483647 w 4656"/>
              <a:gd name="T41" fmla="*/ 2147483647 h 4524"/>
              <a:gd name="T42" fmla="*/ 0 w 4656"/>
              <a:gd name="T43" fmla="*/ 2147483647 h 4524"/>
              <a:gd name="T44" fmla="*/ 2147483647 w 4656"/>
              <a:gd name="T45" fmla="*/ 2147483647 h 4524"/>
              <a:gd name="T46" fmla="*/ 2147483647 w 4656"/>
              <a:gd name="T47" fmla="*/ 2147483647 h 4524"/>
              <a:gd name="T48" fmla="*/ 2147483647 w 4656"/>
              <a:gd name="T49" fmla="*/ 2147483647 h 4524"/>
              <a:gd name="T50" fmla="*/ 2147483647 w 4656"/>
              <a:gd name="T51" fmla="*/ 2147483647 h 4524"/>
              <a:gd name="T52" fmla="*/ 2147483647 w 4656"/>
              <a:gd name="T53" fmla="*/ 2147483647 h 4524"/>
              <a:gd name="T54" fmla="*/ 2147483647 w 4656"/>
              <a:gd name="T55" fmla="*/ 2147483647 h 4524"/>
              <a:gd name="T56" fmla="*/ 2147483647 w 4656"/>
              <a:gd name="T57" fmla="*/ 2147483647 h 4524"/>
              <a:gd name="T58" fmla="*/ 2147483647 w 4656"/>
              <a:gd name="T59" fmla="*/ 2147483647 h 4524"/>
              <a:gd name="T60" fmla="*/ 2147483647 w 4656"/>
              <a:gd name="T61" fmla="*/ 2147483647 h 4524"/>
              <a:gd name="T62" fmla="*/ 2147483647 w 4656"/>
              <a:gd name="T63" fmla="*/ 2147483647 h 4524"/>
              <a:gd name="T64" fmla="*/ 2147483647 w 4656"/>
              <a:gd name="T65" fmla="*/ 2147483647 h 4524"/>
              <a:gd name="T66" fmla="*/ 2147483647 w 4656"/>
              <a:gd name="T67" fmla="*/ 2147483647 h 4524"/>
              <a:gd name="T68" fmla="*/ 2147483647 w 4656"/>
              <a:gd name="T69" fmla="*/ 2147483647 h 4524"/>
              <a:gd name="T70" fmla="*/ 2147483647 w 4656"/>
              <a:gd name="T71" fmla="*/ 2147483647 h 4524"/>
              <a:gd name="T72" fmla="*/ 2147483647 w 4656"/>
              <a:gd name="T73" fmla="*/ 2147483647 h 4524"/>
              <a:gd name="T74" fmla="*/ 2147483647 w 4656"/>
              <a:gd name="T75" fmla="*/ 2147483647 h 4524"/>
              <a:gd name="T76" fmla="*/ 2147483647 w 4656"/>
              <a:gd name="T77" fmla="*/ 2147483647 h 4524"/>
              <a:gd name="T78" fmla="*/ 2147483647 w 4656"/>
              <a:gd name="T79" fmla="*/ 2147483647 h 4524"/>
              <a:gd name="T80" fmla="*/ 2147483647 w 4656"/>
              <a:gd name="T81" fmla="*/ 2147483647 h 4524"/>
              <a:gd name="T82" fmla="*/ 2147483647 w 4656"/>
              <a:gd name="T83" fmla="*/ 2147483647 h 4524"/>
              <a:gd name="T84" fmla="*/ 2147483647 w 4656"/>
              <a:gd name="T85" fmla="*/ 2147483647 h 4524"/>
              <a:gd name="T86" fmla="*/ 2147483647 w 4656"/>
              <a:gd name="T87" fmla="*/ 2147483647 h 4524"/>
              <a:gd name="T88" fmla="*/ 2147483647 w 4656"/>
              <a:gd name="T89" fmla="*/ 2147483647 h 4524"/>
              <a:gd name="T90" fmla="*/ 2147483647 w 4656"/>
              <a:gd name="T91" fmla="*/ 2147483647 h 4524"/>
              <a:gd name="T92" fmla="*/ 2147483647 w 4656"/>
              <a:gd name="T93" fmla="*/ 2147483647 h 4524"/>
              <a:gd name="T94" fmla="*/ 2147483647 w 4656"/>
              <a:gd name="T95" fmla="*/ 2147483647 h 4524"/>
              <a:gd name="T96" fmla="*/ 2147483647 w 4656"/>
              <a:gd name="T97" fmla="*/ 2147483647 h 4524"/>
              <a:gd name="T98" fmla="*/ 2147483647 w 4656"/>
              <a:gd name="T99" fmla="*/ 2147483647 h 4524"/>
              <a:gd name="T100" fmla="*/ 2147483647 w 4656"/>
              <a:gd name="T101" fmla="*/ 2147483647 h 4524"/>
              <a:gd name="T102" fmla="*/ 2147483647 w 4656"/>
              <a:gd name="T103" fmla="*/ 2147483647 h 4524"/>
              <a:gd name="T104" fmla="*/ 2147483647 w 4656"/>
              <a:gd name="T105" fmla="*/ 2147483647 h 4524"/>
              <a:gd name="T106" fmla="*/ 2147483647 w 4656"/>
              <a:gd name="T107" fmla="*/ 2147483647 h 452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656" h="4524">
                <a:moveTo>
                  <a:pt x="3336" y="0"/>
                </a:moveTo>
                <a:lnTo>
                  <a:pt x="3336" y="0"/>
                </a:lnTo>
                <a:lnTo>
                  <a:pt x="3295" y="0"/>
                </a:lnTo>
                <a:lnTo>
                  <a:pt x="3256" y="3"/>
                </a:lnTo>
                <a:lnTo>
                  <a:pt x="3217" y="5"/>
                </a:lnTo>
                <a:lnTo>
                  <a:pt x="3179" y="9"/>
                </a:lnTo>
                <a:lnTo>
                  <a:pt x="3142" y="14"/>
                </a:lnTo>
                <a:lnTo>
                  <a:pt x="3103" y="21"/>
                </a:lnTo>
                <a:lnTo>
                  <a:pt x="3068" y="28"/>
                </a:lnTo>
                <a:lnTo>
                  <a:pt x="3031" y="37"/>
                </a:lnTo>
                <a:lnTo>
                  <a:pt x="2995" y="46"/>
                </a:lnTo>
                <a:lnTo>
                  <a:pt x="2960" y="57"/>
                </a:lnTo>
                <a:lnTo>
                  <a:pt x="2926" y="68"/>
                </a:lnTo>
                <a:lnTo>
                  <a:pt x="2892" y="81"/>
                </a:lnTo>
                <a:lnTo>
                  <a:pt x="2859" y="95"/>
                </a:lnTo>
                <a:lnTo>
                  <a:pt x="2825" y="110"/>
                </a:lnTo>
                <a:lnTo>
                  <a:pt x="2793" y="125"/>
                </a:lnTo>
                <a:lnTo>
                  <a:pt x="2762" y="141"/>
                </a:lnTo>
                <a:lnTo>
                  <a:pt x="2730" y="160"/>
                </a:lnTo>
                <a:lnTo>
                  <a:pt x="2699" y="177"/>
                </a:lnTo>
                <a:lnTo>
                  <a:pt x="2669" y="197"/>
                </a:lnTo>
                <a:lnTo>
                  <a:pt x="2640" y="217"/>
                </a:lnTo>
                <a:lnTo>
                  <a:pt x="2610" y="238"/>
                </a:lnTo>
                <a:lnTo>
                  <a:pt x="2582" y="260"/>
                </a:lnTo>
                <a:lnTo>
                  <a:pt x="2555" y="282"/>
                </a:lnTo>
                <a:lnTo>
                  <a:pt x="2527" y="306"/>
                </a:lnTo>
                <a:lnTo>
                  <a:pt x="2500" y="331"/>
                </a:lnTo>
                <a:lnTo>
                  <a:pt x="2474" y="355"/>
                </a:lnTo>
                <a:lnTo>
                  <a:pt x="2448" y="381"/>
                </a:lnTo>
                <a:lnTo>
                  <a:pt x="2423" y="408"/>
                </a:lnTo>
                <a:lnTo>
                  <a:pt x="2399" y="435"/>
                </a:lnTo>
                <a:lnTo>
                  <a:pt x="2375" y="462"/>
                </a:lnTo>
                <a:lnTo>
                  <a:pt x="2351" y="491"/>
                </a:lnTo>
                <a:lnTo>
                  <a:pt x="2328" y="520"/>
                </a:lnTo>
                <a:lnTo>
                  <a:pt x="2305" y="491"/>
                </a:lnTo>
                <a:lnTo>
                  <a:pt x="2282" y="462"/>
                </a:lnTo>
                <a:lnTo>
                  <a:pt x="2258" y="435"/>
                </a:lnTo>
                <a:lnTo>
                  <a:pt x="2232" y="408"/>
                </a:lnTo>
                <a:lnTo>
                  <a:pt x="2208" y="381"/>
                </a:lnTo>
                <a:lnTo>
                  <a:pt x="2182" y="355"/>
                </a:lnTo>
                <a:lnTo>
                  <a:pt x="2156" y="331"/>
                </a:lnTo>
                <a:lnTo>
                  <a:pt x="2129" y="306"/>
                </a:lnTo>
                <a:lnTo>
                  <a:pt x="2102" y="282"/>
                </a:lnTo>
                <a:lnTo>
                  <a:pt x="2074" y="260"/>
                </a:lnTo>
                <a:lnTo>
                  <a:pt x="2045" y="238"/>
                </a:lnTo>
                <a:lnTo>
                  <a:pt x="2016" y="217"/>
                </a:lnTo>
                <a:lnTo>
                  <a:pt x="1986" y="197"/>
                </a:lnTo>
                <a:lnTo>
                  <a:pt x="1956" y="177"/>
                </a:lnTo>
                <a:lnTo>
                  <a:pt x="1925" y="160"/>
                </a:lnTo>
                <a:lnTo>
                  <a:pt x="1894" y="141"/>
                </a:lnTo>
                <a:lnTo>
                  <a:pt x="1863" y="125"/>
                </a:lnTo>
                <a:lnTo>
                  <a:pt x="1830" y="110"/>
                </a:lnTo>
                <a:lnTo>
                  <a:pt x="1797" y="95"/>
                </a:lnTo>
                <a:lnTo>
                  <a:pt x="1763" y="81"/>
                </a:lnTo>
                <a:lnTo>
                  <a:pt x="1730" y="68"/>
                </a:lnTo>
                <a:lnTo>
                  <a:pt x="1695" y="57"/>
                </a:lnTo>
                <a:lnTo>
                  <a:pt x="1661" y="46"/>
                </a:lnTo>
                <a:lnTo>
                  <a:pt x="1625" y="37"/>
                </a:lnTo>
                <a:lnTo>
                  <a:pt x="1589" y="28"/>
                </a:lnTo>
                <a:lnTo>
                  <a:pt x="1552" y="21"/>
                </a:lnTo>
                <a:lnTo>
                  <a:pt x="1515" y="14"/>
                </a:lnTo>
                <a:lnTo>
                  <a:pt x="1477" y="9"/>
                </a:lnTo>
                <a:lnTo>
                  <a:pt x="1439" y="5"/>
                </a:lnTo>
                <a:lnTo>
                  <a:pt x="1400" y="3"/>
                </a:lnTo>
                <a:lnTo>
                  <a:pt x="1360" y="0"/>
                </a:lnTo>
                <a:lnTo>
                  <a:pt x="1320" y="0"/>
                </a:lnTo>
                <a:lnTo>
                  <a:pt x="1286" y="0"/>
                </a:lnTo>
                <a:lnTo>
                  <a:pt x="1253" y="1"/>
                </a:lnTo>
                <a:lnTo>
                  <a:pt x="1218" y="4"/>
                </a:lnTo>
                <a:lnTo>
                  <a:pt x="1185" y="6"/>
                </a:lnTo>
                <a:lnTo>
                  <a:pt x="1152" y="11"/>
                </a:lnTo>
                <a:lnTo>
                  <a:pt x="1119" y="15"/>
                </a:lnTo>
                <a:lnTo>
                  <a:pt x="1087" y="20"/>
                </a:lnTo>
                <a:lnTo>
                  <a:pt x="1054" y="27"/>
                </a:lnTo>
                <a:lnTo>
                  <a:pt x="1022" y="34"/>
                </a:lnTo>
                <a:lnTo>
                  <a:pt x="991" y="42"/>
                </a:lnTo>
                <a:lnTo>
                  <a:pt x="958" y="50"/>
                </a:lnTo>
                <a:lnTo>
                  <a:pt x="927" y="59"/>
                </a:lnTo>
                <a:lnTo>
                  <a:pt x="897" y="70"/>
                </a:lnTo>
                <a:lnTo>
                  <a:pt x="866" y="80"/>
                </a:lnTo>
                <a:lnTo>
                  <a:pt x="836" y="91"/>
                </a:lnTo>
                <a:lnTo>
                  <a:pt x="806" y="103"/>
                </a:lnTo>
                <a:lnTo>
                  <a:pt x="777" y="117"/>
                </a:lnTo>
                <a:lnTo>
                  <a:pt x="748" y="130"/>
                </a:lnTo>
                <a:lnTo>
                  <a:pt x="719" y="145"/>
                </a:lnTo>
                <a:lnTo>
                  <a:pt x="690" y="158"/>
                </a:lnTo>
                <a:lnTo>
                  <a:pt x="663" y="175"/>
                </a:lnTo>
                <a:lnTo>
                  <a:pt x="635" y="191"/>
                </a:lnTo>
                <a:lnTo>
                  <a:pt x="608" y="208"/>
                </a:lnTo>
                <a:lnTo>
                  <a:pt x="582" y="225"/>
                </a:lnTo>
                <a:lnTo>
                  <a:pt x="555" y="243"/>
                </a:lnTo>
                <a:lnTo>
                  <a:pt x="530" y="262"/>
                </a:lnTo>
                <a:lnTo>
                  <a:pt x="504" y="281"/>
                </a:lnTo>
                <a:lnTo>
                  <a:pt x="480" y="302"/>
                </a:lnTo>
                <a:lnTo>
                  <a:pt x="456" y="321"/>
                </a:lnTo>
                <a:lnTo>
                  <a:pt x="432" y="343"/>
                </a:lnTo>
                <a:lnTo>
                  <a:pt x="408" y="364"/>
                </a:lnTo>
                <a:lnTo>
                  <a:pt x="387" y="386"/>
                </a:lnTo>
                <a:lnTo>
                  <a:pt x="365" y="409"/>
                </a:lnTo>
                <a:lnTo>
                  <a:pt x="343" y="432"/>
                </a:lnTo>
                <a:lnTo>
                  <a:pt x="322" y="457"/>
                </a:lnTo>
                <a:lnTo>
                  <a:pt x="301" y="481"/>
                </a:lnTo>
                <a:lnTo>
                  <a:pt x="281" y="505"/>
                </a:lnTo>
                <a:lnTo>
                  <a:pt x="262" y="530"/>
                </a:lnTo>
                <a:lnTo>
                  <a:pt x="243" y="556"/>
                </a:lnTo>
                <a:lnTo>
                  <a:pt x="225" y="582"/>
                </a:lnTo>
                <a:lnTo>
                  <a:pt x="207" y="609"/>
                </a:lnTo>
                <a:lnTo>
                  <a:pt x="190" y="636"/>
                </a:lnTo>
                <a:lnTo>
                  <a:pt x="174" y="663"/>
                </a:lnTo>
                <a:lnTo>
                  <a:pt x="159" y="691"/>
                </a:lnTo>
                <a:lnTo>
                  <a:pt x="144" y="719"/>
                </a:lnTo>
                <a:lnTo>
                  <a:pt x="129" y="748"/>
                </a:lnTo>
                <a:lnTo>
                  <a:pt x="116" y="777"/>
                </a:lnTo>
                <a:lnTo>
                  <a:pt x="104" y="807"/>
                </a:lnTo>
                <a:lnTo>
                  <a:pt x="91" y="837"/>
                </a:lnTo>
                <a:lnTo>
                  <a:pt x="79" y="867"/>
                </a:lnTo>
                <a:lnTo>
                  <a:pt x="69" y="897"/>
                </a:lnTo>
                <a:lnTo>
                  <a:pt x="58" y="928"/>
                </a:lnTo>
                <a:lnTo>
                  <a:pt x="49" y="959"/>
                </a:lnTo>
                <a:lnTo>
                  <a:pt x="41" y="990"/>
                </a:lnTo>
                <a:lnTo>
                  <a:pt x="33" y="1023"/>
                </a:lnTo>
                <a:lnTo>
                  <a:pt x="26" y="1055"/>
                </a:lnTo>
                <a:lnTo>
                  <a:pt x="20" y="1087"/>
                </a:lnTo>
                <a:lnTo>
                  <a:pt x="15" y="1120"/>
                </a:lnTo>
                <a:lnTo>
                  <a:pt x="10" y="1153"/>
                </a:lnTo>
                <a:lnTo>
                  <a:pt x="6" y="1185"/>
                </a:lnTo>
                <a:lnTo>
                  <a:pt x="3" y="1219"/>
                </a:lnTo>
                <a:lnTo>
                  <a:pt x="1" y="1252"/>
                </a:lnTo>
                <a:lnTo>
                  <a:pt x="0" y="1287"/>
                </a:lnTo>
                <a:lnTo>
                  <a:pt x="0" y="1321"/>
                </a:lnTo>
                <a:lnTo>
                  <a:pt x="1" y="1383"/>
                </a:lnTo>
                <a:lnTo>
                  <a:pt x="4" y="1444"/>
                </a:lnTo>
                <a:lnTo>
                  <a:pt x="10" y="1504"/>
                </a:lnTo>
                <a:lnTo>
                  <a:pt x="18" y="1563"/>
                </a:lnTo>
                <a:lnTo>
                  <a:pt x="30" y="1622"/>
                </a:lnTo>
                <a:lnTo>
                  <a:pt x="42" y="1679"/>
                </a:lnTo>
                <a:lnTo>
                  <a:pt x="57" y="1735"/>
                </a:lnTo>
                <a:lnTo>
                  <a:pt x="75" y="1791"/>
                </a:lnTo>
                <a:lnTo>
                  <a:pt x="93" y="1845"/>
                </a:lnTo>
                <a:lnTo>
                  <a:pt x="114" y="1898"/>
                </a:lnTo>
                <a:lnTo>
                  <a:pt x="137" y="1950"/>
                </a:lnTo>
                <a:lnTo>
                  <a:pt x="161" y="2002"/>
                </a:lnTo>
                <a:lnTo>
                  <a:pt x="188" y="2053"/>
                </a:lnTo>
                <a:lnTo>
                  <a:pt x="217" y="2103"/>
                </a:lnTo>
                <a:lnTo>
                  <a:pt x="246" y="2151"/>
                </a:lnTo>
                <a:lnTo>
                  <a:pt x="278" y="2200"/>
                </a:lnTo>
                <a:lnTo>
                  <a:pt x="310" y="2247"/>
                </a:lnTo>
                <a:lnTo>
                  <a:pt x="345" y="2293"/>
                </a:lnTo>
                <a:lnTo>
                  <a:pt x="380" y="2338"/>
                </a:lnTo>
                <a:lnTo>
                  <a:pt x="417" y="2383"/>
                </a:lnTo>
                <a:lnTo>
                  <a:pt x="456" y="2427"/>
                </a:lnTo>
                <a:lnTo>
                  <a:pt x="495" y="2470"/>
                </a:lnTo>
                <a:lnTo>
                  <a:pt x="536" y="2513"/>
                </a:lnTo>
                <a:lnTo>
                  <a:pt x="577" y="2554"/>
                </a:lnTo>
                <a:lnTo>
                  <a:pt x="620" y="2595"/>
                </a:lnTo>
                <a:lnTo>
                  <a:pt x="663" y="2635"/>
                </a:lnTo>
                <a:lnTo>
                  <a:pt x="708" y="2675"/>
                </a:lnTo>
                <a:lnTo>
                  <a:pt x="753" y="2713"/>
                </a:lnTo>
                <a:lnTo>
                  <a:pt x="799" y="2751"/>
                </a:lnTo>
                <a:lnTo>
                  <a:pt x="845" y="2788"/>
                </a:lnTo>
                <a:lnTo>
                  <a:pt x="892" y="2825"/>
                </a:lnTo>
                <a:lnTo>
                  <a:pt x="940" y="2861"/>
                </a:lnTo>
                <a:lnTo>
                  <a:pt x="1032" y="2930"/>
                </a:lnTo>
                <a:lnTo>
                  <a:pt x="1129" y="3006"/>
                </a:lnTo>
                <a:lnTo>
                  <a:pt x="1229" y="3087"/>
                </a:lnTo>
                <a:lnTo>
                  <a:pt x="1279" y="3131"/>
                </a:lnTo>
                <a:lnTo>
                  <a:pt x="1331" y="3175"/>
                </a:lnTo>
                <a:lnTo>
                  <a:pt x="1383" y="3221"/>
                </a:lnTo>
                <a:lnTo>
                  <a:pt x="1435" y="3267"/>
                </a:lnTo>
                <a:lnTo>
                  <a:pt x="1487" y="3316"/>
                </a:lnTo>
                <a:lnTo>
                  <a:pt x="1539" y="3365"/>
                </a:lnTo>
                <a:lnTo>
                  <a:pt x="1590" y="3415"/>
                </a:lnTo>
                <a:lnTo>
                  <a:pt x="1642" y="3467"/>
                </a:lnTo>
                <a:lnTo>
                  <a:pt x="1692" y="3520"/>
                </a:lnTo>
                <a:lnTo>
                  <a:pt x="1743" y="3573"/>
                </a:lnTo>
                <a:lnTo>
                  <a:pt x="1791" y="3628"/>
                </a:lnTo>
                <a:lnTo>
                  <a:pt x="1840" y="3683"/>
                </a:lnTo>
                <a:lnTo>
                  <a:pt x="1886" y="3740"/>
                </a:lnTo>
                <a:lnTo>
                  <a:pt x="1932" y="3796"/>
                </a:lnTo>
                <a:lnTo>
                  <a:pt x="1976" y="3854"/>
                </a:lnTo>
                <a:lnTo>
                  <a:pt x="2019" y="3913"/>
                </a:lnTo>
                <a:lnTo>
                  <a:pt x="2059" y="3972"/>
                </a:lnTo>
                <a:lnTo>
                  <a:pt x="2098" y="4031"/>
                </a:lnTo>
                <a:lnTo>
                  <a:pt x="2135" y="4091"/>
                </a:lnTo>
                <a:lnTo>
                  <a:pt x="2171" y="4152"/>
                </a:lnTo>
                <a:lnTo>
                  <a:pt x="2204" y="4213"/>
                </a:lnTo>
                <a:lnTo>
                  <a:pt x="2234" y="4274"/>
                </a:lnTo>
                <a:lnTo>
                  <a:pt x="2261" y="4337"/>
                </a:lnTo>
                <a:lnTo>
                  <a:pt x="2287" y="4399"/>
                </a:lnTo>
                <a:lnTo>
                  <a:pt x="2298" y="4430"/>
                </a:lnTo>
                <a:lnTo>
                  <a:pt x="2309" y="4462"/>
                </a:lnTo>
                <a:lnTo>
                  <a:pt x="2319" y="4493"/>
                </a:lnTo>
                <a:lnTo>
                  <a:pt x="2328" y="4524"/>
                </a:lnTo>
                <a:lnTo>
                  <a:pt x="2338" y="4493"/>
                </a:lnTo>
                <a:lnTo>
                  <a:pt x="2347" y="4462"/>
                </a:lnTo>
                <a:lnTo>
                  <a:pt x="2358" y="4430"/>
                </a:lnTo>
                <a:lnTo>
                  <a:pt x="2369" y="4399"/>
                </a:lnTo>
                <a:lnTo>
                  <a:pt x="2394" y="4337"/>
                </a:lnTo>
                <a:lnTo>
                  <a:pt x="2422" y="4274"/>
                </a:lnTo>
                <a:lnTo>
                  <a:pt x="2452" y="4213"/>
                </a:lnTo>
                <a:lnTo>
                  <a:pt x="2484" y="4152"/>
                </a:lnTo>
                <a:lnTo>
                  <a:pt x="2520" y="4091"/>
                </a:lnTo>
                <a:lnTo>
                  <a:pt x="2557" y="4031"/>
                </a:lnTo>
                <a:lnTo>
                  <a:pt x="2596" y="3972"/>
                </a:lnTo>
                <a:lnTo>
                  <a:pt x="2637" y="3913"/>
                </a:lnTo>
                <a:lnTo>
                  <a:pt x="2680" y="3854"/>
                </a:lnTo>
                <a:lnTo>
                  <a:pt x="2723" y="3796"/>
                </a:lnTo>
                <a:lnTo>
                  <a:pt x="2770" y="3740"/>
                </a:lnTo>
                <a:lnTo>
                  <a:pt x="2817" y="3683"/>
                </a:lnTo>
                <a:lnTo>
                  <a:pt x="2864" y="3628"/>
                </a:lnTo>
                <a:lnTo>
                  <a:pt x="2914" y="3573"/>
                </a:lnTo>
                <a:lnTo>
                  <a:pt x="2964" y="3520"/>
                </a:lnTo>
                <a:lnTo>
                  <a:pt x="3015" y="3467"/>
                </a:lnTo>
                <a:lnTo>
                  <a:pt x="3065" y="3415"/>
                </a:lnTo>
                <a:lnTo>
                  <a:pt x="3117" y="3365"/>
                </a:lnTo>
                <a:lnTo>
                  <a:pt x="3168" y="3316"/>
                </a:lnTo>
                <a:lnTo>
                  <a:pt x="3220" y="3267"/>
                </a:lnTo>
                <a:lnTo>
                  <a:pt x="3272" y="3221"/>
                </a:lnTo>
                <a:lnTo>
                  <a:pt x="3324" y="3175"/>
                </a:lnTo>
                <a:lnTo>
                  <a:pt x="3376" y="3131"/>
                </a:lnTo>
                <a:lnTo>
                  <a:pt x="3427" y="3087"/>
                </a:lnTo>
                <a:lnTo>
                  <a:pt x="3527" y="3006"/>
                </a:lnTo>
                <a:lnTo>
                  <a:pt x="3623" y="2930"/>
                </a:lnTo>
                <a:lnTo>
                  <a:pt x="3716" y="2861"/>
                </a:lnTo>
                <a:lnTo>
                  <a:pt x="3763" y="2825"/>
                </a:lnTo>
                <a:lnTo>
                  <a:pt x="3810" y="2788"/>
                </a:lnTo>
                <a:lnTo>
                  <a:pt x="3858" y="2751"/>
                </a:lnTo>
                <a:lnTo>
                  <a:pt x="3903" y="2713"/>
                </a:lnTo>
                <a:lnTo>
                  <a:pt x="3948" y="2675"/>
                </a:lnTo>
                <a:lnTo>
                  <a:pt x="3993" y="2635"/>
                </a:lnTo>
                <a:lnTo>
                  <a:pt x="4037" y="2595"/>
                </a:lnTo>
                <a:lnTo>
                  <a:pt x="4078" y="2554"/>
                </a:lnTo>
                <a:lnTo>
                  <a:pt x="4120" y="2513"/>
                </a:lnTo>
                <a:lnTo>
                  <a:pt x="4160" y="2470"/>
                </a:lnTo>
                <a:lnTo>
                  <a:pt x="4201" y="2427"/>
                </a:lnTo>
                <a:lnTo>
                  <a:pt x="4239" y="2383"/>
                </a:lnTo>
                <a:lnTo>
                  <a:pt x="4276" y="2338"/>
                </a:lnTo>
                <a:lnTo>
                  <a:pt x="4311" y="2293"/>
                </a:lnTo>
                <a:lnTo>
                  <a:pt x="4345" y="2247"/>
                </a:lnTo>
                <a:lnTo>
                  <a:pt x="4378" y="2200"/>
                </a:lnTo>
                <a:lnTo>
                  <a:pt x="4410" y="2151"/>
                </a:lnTo>
                <a:lnTo>
                  <a:pt x="4439" y="2103"/>
                </a:lnTo>
                <a:lnTo>
                  <a:pt x="4468" y="2053"/>
                </a:lnTo>
                <a:lnTo>
                  <a:pt x="4494" y="2002"/>
                </a:lnTo>
                <a:lnTo>
                  <a:pt x="4519" y="1950"/>
                </a:lnTo>
                <a:lnTo>
                  <a:pt x="4542" y="1898"/>
                </a:lnTo>
                <a:lnTo>
                  <a:pt x="4562" y="1845"/>
                </a:lnTo>
                <a:lnTo>
                  <a:pt x="4581" y="1791"/>
                </a:lnTo>
                <a:lnTo>
                  <a:pt x="4598" y="1735"/>
                </a:lnTo>
                <a:lnTo>
                  <a:pt x="4613" y="1679"/>
                </a:lnTo>
                <a:lnTo>
                  <a:pt x="4626" y="1622"/>
                </a:lnTo>
                <a:lnTo>
                  <a:pt x="4636" y="1563"/>
                </a:lnTo>
                <a:lnTo>
                  <a:pt x="4646" y="1504"/>
                </a:lnTo>
                <a:lnTo>
                  <a:pt x="4651" y="1444"/>
                </a:lnTo>
                <a:lnTo>
                  <a:pt x="4655" y="1383"/>
                </a:lnTo>
                <a:lnTo>
                  <a:pt x="4656" y="1321"/>
                </a:lnTo>
                <a:lnTo>
                  <a:pt x="4656" y="1287"/>
                </a:lnTo>
                <a:lnTo>
                  <a:pt x="4655" y="1252"/>
                </a:lnTo>
                <a:lnTo>
                  <a:pt x="4653" y="1219"/>
                </a:lnTo>
                <a:lnTo>
                  <a:pt x="4649" y="1185"/>
                </a:lnTo>
                <a:lnTo>
                  <a:pt x="4646" y="1153"/>
                </a:lnTo>
                <a:lnTo>
                  <a:pt x="4641" y="1120"/>
                </a:lnTo>
                <a:lnTo>
                  <a:pt x="4635" y="1087"/>
                </a:lnTo>
                <a:lnTo>
                  <a:pt x="4629" y="1055"/>
                </a:lnTo>
                <a:lnTo>
                  <a:pt x="4623" y="1023"/>
                </a:lnTo>
                <a:lnTo>
                  <a:pt x="4614" y="990"/>
                </a:lnTo>
                <a:lnTo>
                  <a:pt x="4606" y="959"/>
                </a:lnTo>
                <a:lnTo>
                  <a:pt x="4597" y="928"/>
                </a:lnTo>
                <a:lnTo>
                  <a:pt x="4587" y="897"/>
                </a:lnTo>
                <a:lnTo>
                  <a:pt x="4576" y="867"/>
                </a:lnTo>
                <a:lnTo>
                  <a:pt x="4565" y="837"/>
                </a:lnTo>
                <a:lnTo>
                  <a:pt x="4552" y="807"/>
                </a:lnTo>
                <a:lnTo>
                  <a:pt x="4539" y="777"/>
                </a:lnTo>
                <a:lnTo>
                  <a:pt x="4527" y="748"/>
                </a:lnTo>
                <a:lnTo>
                  <a:pt x="4512" y="719"/>
                </a:lnTo>
                <a:lnTo>
                  <a:pt x="4497" y="691"/>
                </a:lnTo>
                <a:lnTo>
                  <a:pt x="4482" y="663"/>
                </a:lnTo>
                <a:lnTo>
                  <a:pt x="4465" y="636"/>
                </a:lnTo>
                <a:lnTo>
                  <a:pt x="4448" y="609"/>
                </a:lnTo>
                <a:lnTo>
                  <a:pt x="4431" y="582"/>
                </a:lnTo>
                <a:lnTo>
                  <a:pt x="4412" y="556"/>
                </a:lnTo>
                <a:lnTo>
                  <a:pt x="4394" y="530"/>
                </a:lnTo>
                <a:lnTo>
                  <a:pt x="4374" y="505"/>
                </a:lnTo>
                <a:lnTo>
                  <a:pt x="4355" y="481"/>
                </a:lnTo>
                <a:lnTo>
                  <a:pt x="4334" y="457"/>
                </a:lnTo>
                <a:lnTo>
                  <a:pt x="4313" y="432"/>
                </a:lnTo>
                <a:lnTo>
                  <a:pt x="4291" y="409"/>
                </a:lnTo>
                <a:lnTo>
                  <a:pt x="4269" y="386"/>
                </a:lnTo>
                <a:lnTo>
                  <a:pt x="4247" y="364"/>
                </a:lnTo>
                <a:lnTo>
                  <a:pt x="4224" y="343"/>
                </a:lnTo>
                <a:lnTo>
                  <a:pt x="4200" y="321"/>
                </a:lnTo>
                <a:lnTo>
                  <a:pt x="4175" y="302"/>
                </a:lnTo>
                <a:lnTo>
                  <a:pt x="4151" y="281"/>
                </a:lnTo>
                <a:lnTo>
                  <a:pt x="4126" y="262"/>
                </a:lnTo>
                <a:lnTo>
                  <a:pt x="4100" y="243"/>
                </a:lnTo>
                <a:lnTo>
                  <a:pt x="4074" y="225"/>
                </a:lnTo>
                <a:lnTo>
                  <a:pt x="4047" y="208"/>
                </a:lnTo>
                <a:lnTo>
                  <a:pt x="4021" y="191"/>
                </a:lnTo>
                <a:lnTo>
                  <a:pt x="3993" y="175"/>
                </a:lnTo>
                <a:lnTo>
                  <a:pt x="3965" y="158"/>
                </a:lnTo>
                <a:lnTo>
                  <a:pt x="3936" y="145"/>
                </a:lnTo>
                <a:lnTo>
                  <a:pt x="3907" y="130"/>
                </a:lnTo>
                <a:lnTo>
                  <a:pt x="3879" y="117"/>
                </a:lnTo>
                <a:lnTo>
                  <a:pt x="3850" y="103"/>
                </a:lnTo>
                <a:lnTo>
                  <a:pt x="3820" y="91"/>
                </a:lnTo>
                <a:lnTo>
                  <a:pt x="3790" y="80"/>
                </a:lnTo>
                <a:lnTo>
                  <a:pt x="3758" y="70"/>
                </a:lnTo>
                <a:lnTo>
                  <a:pt x="3728" y="59"/>
                </a:lnTo>
                <a:lnTo>
                  <a:pt x="3697" y="50"/>
                </a:lnTo>
                <a:lnTo>
                  <a:pt x="3665" y="42"/>
                </a:lnTo>
                <a:lnTo>
                  <a:pt x="3634" y="34"/>
                </a:lnTo>
                <a:lnTo>
                  <a:pt x="3601" y="27"/>
                </a:lnTo>
                <a:lnTo>
                  <a:pt x="3569" y="20"/>
                </a:lnTo>
                <a:lnTo>
                  <a:pt x="3537" y="15"/>
                </a:lnTo>
                <a:lnTo>
                  <a:pt x="3503" y="11"/>
                </a:lnTo>
                <a:lnTo>
                  <a:pt x="3470" y="6"/>
                </a:lnTo>
                <a:lnTo>
                  <a:pt x="3437" y="4"/>
                </a:lnTo>
                <a:lnTo>
                  <a:pt x="3403" y="1"/>
                </a:lnTo>
                <a:lnTo>
                  <a:pt x="3369" y="0"/>
                </a:lnTo>
                <a:lnTo>
                  <a:pt x="3336" y="0"/>
                </a:lnTo>
                <a:close/>
              </a:path>
            </a:pathLst>
          </a:custGeom>
          <a:solidFill>
            <a:srgbClr val="FFFFFE"/>
          </a:solidFill>
          <a:ln>
            <a:solidFill>
              <a:srgbClr val="FFFFFE"/>
            </a:solidFill>
          </a:ln>
          <a:extLst/>
        </p:spPr>
        <p:txBody>
          <a:bodyPr lIns="86694" tIns="43347" rIns="86694" bIns="43347"/>
          <a:lstStyle/>
          <a:p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sp>
        <p:nvSpPr>
          <p:cNvPr id="23561" name="KSO_Shape"/>
          <p:cNvSpPr>
            <a:spLocks/>
          </p:cNvSpPr>
          <p:nvPr/>
        </p:nvSpPr>
        <p:spPr bwMode="auto">
          <a:xfrm>
            <a:off x="7053369" y="1687513"/>
            <a:ext cx="944510" cy="1200150"/>
          </a:xfrm>
          <a:custGeom>
            <a:avLst/>
            <a:gdLst>
              <a:gd name="T0" fmla="*/ 2147483647 w 4116"/>
              <a:gd name="T1" fmla="*/ 2147483647 h 5239"/>
              <a:gd name="T2" fmla="*/ 2147483647 w 4116"/>
              <a:gd name="T3" fmla="*/ 2147483647 h 5239"/>
              <a:gd name="T4" fmla="*/ 2147483647 w 4116"/>
              <a:gd name="T5" fmla="*/ 2147483647 h 5239"/>
              <a:gd name="T6" fmla="*/ 2147483647 w 4116"/>
              <a:gd name="T7" fmla="*/ 2147483647 h 5239"/>
              <a:gd name="T8" fmla="*/ 2147483647 w 4116"/>
              <a:gd name="T9" fmla="*/ 2147483647 h 5239"/>
              <a:gd name="T10" fmla="*/ 2147483647 w 4116"/>
              <a:gd name="T11" fmla="*/ 2147483647 h 5239"/>
              <a:gd name="T12" fmla="*/ 2147483647 w 4116"/>
              <a:gd name="T13" fmla="*/ 2147483647 h 5239"/>
              <a:gd name="T14" fmla="*/ 2147483647 w 4116"/>
              <a:gd name="T15" fmla="*/ 2147483647 h 5239"/>
              <a:gd name="T16" fmla="*/ 2147483647 w 4116"/>
              <a:gd name="T17" fmla="*/ 2147483647 h 5239"/>
              <a:gd name="T18" fmla="*/ 2147483647 w 4116"/>
              <a:gd name="T19" fmla="*/ 2147483647 h 5239"/>
              <a:gd name="T20" fmla="*/ 2147483647 w 4116"/>
              <a:gd name="T21" fmla="*/ 2147483647 h 5239"/>
              <a:gd name="T22" fmla="*/ 2147483647 w 4116"/>
              <a:gd name="T23" fmla="*/ 2147483647 h 5239"/>
              <a:gd name="T24" fmla="*/ 2147483647 w 4116"/>
              <a:gd name="T25" fmla="*/ 2147483647 h 5239"/>
              <a:gd name="T26" fmla="*/ 2147483647 w 4116"/>
              <a:gd name="T27" fmla="*/ 2147483647 h 5239"/>
              <a:gd name="T28" fmla="*/ 2147483647 w 4116"/>
              <a:gd name="T29" fmla="*/ 2147483647 h 5239"/>
              <a:gd name="T30" fmla="*/ 2147483647 w 4116"/>
              <a:gd name="T31" fmla="*/ 2147483647 h 5239"/>
              <a:gd name="T32" fmla="*/ 2147483647 w 4116"/>
              <a:gd name="T33" fmla="*/ 2147483647 h 5239"/>
              <a:gd name="T34" fmla="*/ 2147483647 w 4116"/>
              <a:gd name="T35" fmla="*/ 2147483647 h 5239"/>
              <a:gd name="T36" fmla="*/ 2147483647 w 4116"/>
              <a:gd name="T37" fmla="*/ 2147483647 h 5239"/>
              <a:gd name="T38" fmla="*/ 2147483647 w 4116"/>
              <a:gd name="T39" fmla="*/ 2147483647 h 5239"/>
              <a:gd name="T40" fmla="*/ 2147483647 w 4116"/>
              <a:gd name="T41" fmla="*/ 2147483647 h 5239"/>
              <a:gd name="T42" fmla="*/ 2147483647 w 4116"/>
              <a:gd name="T43" fmla="*/ 2147483647 h 5239"/>
              <a:gd name="T44" fmla="*/ 2147483647 w 4116"/>
              <a:gd name="T45" fmla="*/ 2147483647 h 5239"/>
              <a:gd name="T46" fmla="*/ 2147483647 w 4116"/>
              <a:gd name="T47" fmla="*/ 2147483647 h 5239"/>
              <a:gd name="T48" fmla="*/ 2147483647 w 4116"/>
              <a:gd name="T49" fmla="*/ 2147483647 h 5239"/>
              <a:gd name="T50" fmla="*/ 2147483647 w 4116"/>
              <a:gd name="T51" fmla="*/ 2147483647 h 5239"/>
              <a:gd name="T52" fmla="*/ 2147483647 w 4116"/>
              <a:gd name="T53" fmla="*/ 2147483647 h 5239"/>
              <a:gd name="T54" fmla="*/ 2147483647 w 4116"/>
              <a:gd name="T55" fmla="*/ 2147483647 h 5239"/>
              <a:gd name="T56" fmla="*/ 2147483647 w 4116"/>
              <a:gd name="T57" fmla="*/ 2147483647 h 5239"/>
              <a:gd name="T58" fmla="*/ 2147483647 w 4116"/>
              <a:gd name="T59" fmla="*/ 2147483647 h 5239"/>
              <a:gd name="T60" fmla="*/ 2147483647 w 4116"/>
              <a:gd name="T61" fmla="*/ 2147483647 h 5239"/>
              <a:gd name="T62" fmla="*/ 2147483647 w 4116"/>
              <a:gd name="T63" fmla="*/ 2147483647 h 5239"/>
              <a:gd name="T64" fmla="*/ 2147483647 w 4116"/>
              <a:gd name="T65" fmla="*/ 2147483647 h 5239"/>
              <a:gd name="T66" fmla="*/ 2147483647 w 4116"/>
              <a:gd name="T67" fmla="*/ 2147483647 h 5239"/>
              <a:gd name="T68" fmla="*/ 2147483647 w 4116"/>
              <a:gd name="T69" fmla="*/ 2147483647 h 5239"/>
              <a:gd name="T70" fmla="*/ 2147483647 w 4116"/>
              <a:gd name="T71" fmla="*/ 2147483647 h 5239"/>
              <a:gd name="T72" fmla="*/ 2147483647 w 4116"/>
              <a:gd name="T73" fmla="*/ 2147483647 h 5239"/>
              <a:gd name="T74" fmla="*/ 2147483647 w 4116"/>
              <a:gd name="T75" fmla="*/ 2147483647 h 5239"/>
              <a:gd name="T76" fmla="*/ 2147483647 w 4116"/>
              <a:gd name="T77" fmla="*/ 2147483647 h 5239"/>
              <a:gd name="T78" fmla="*/ 2147483647 w 4116"/>
              <a:gd name="T79" fmla="*/ 2147483647 h 5239"/>
              <a:gd name="T80" fmla="*/ 2147483647 w 4116"/>
              <a:gd name="T81" fmla="*/ 2147483647 h 5239"/>
              <a:gd name="T82" fmla="*/ 2147483647 w 4116"/>
              <a:gd name="T83" fmla="*/ 2147483647 h 5239"/>
              <a:gd name="T84" fmla="*/ 2147483647 w 4116"/>
              <a:gd name="T85" fmla="*/ 2147483647 h 5239"/>
              <a:gd name="T86" fmla="*/ 2147483647 w 4116"/>
              <a:gd name="T87" fmla="*/ 2147483647 h 5239"/>
              <a:gd name="T88" fmla="*/ 2147483647 w 4116"/>
              <a:gd name="T89" fmla="*/ 2147483647 h 5239"/>
              <a:gd name="T90" fmla="*/ 2147483647 w 4116"/>
              <a:gd name="T91" fmla="*/ 2147483647 h 5239"/>
              <a:gd name="T92" fmla="*/ 0 w 4116"/>
              <a:gd name="T93" fmla="*/ 2147483647 h 5239"/>
              <a:gd name="T94" fmla="*/ 2147483647 w 4116"/>
              <a:gd name="T95" fmla="*/ 2147483647 h 5239"/>
              <a:gd name="T96" fmla="*/ 2147483647 w 4116"/>
              <a:gd name="T97" fmla="*/ 2147483647 h 5239"/>
              <a:gd name="T98" fmla="*/ 2147483647 w 4116"/>
              <a:gd name="T99" fmla="*/ 2147483647 h 5239"/>
              <a:gd name="T100" fmla="*/ 2147483647 w 4116"/>
              <a:gd name="T101" fmla="*/ 2147483647 h 5239"/>
              <a:gd name="T102" fmla="*/ 2147483647 w 4116"/>
              <a:gd name="T103" fmla="*/ 2147483647 h 5239"/>
              <a:gd name="T104" fmla="*/ 2147483647 w 4116"/>
              <a:gd name="T105" fmla="*/ 2147483647 h 5239"/>
              <a:gd name="T106" fmla="*/ 2147483647 w 4116"/>
              <a:gd name="T107" fmla="*/ 2147483647 h 5239"/>
              <a:gd name="T108" fmla="*/ 2147483647 w 4116"/>
              <a:gd name="T109" fmla="*/ 2147483647 h 5239"/>
              <a:gd name="T110" fmla="*/ 2147483647 w 4116"/>
              <a:gd name="T111" fmla="*/ 2147483647 h 5239"/>
              <a:gd name="T112" fmla="*/ 2147483647 w 4116"/>
              <a:gd name="T113" fmla="*/ 2147483647 h 5239"/>
              <a:gd name="T114" fmla="*/ 2147483647 w 4116"/>
              <a:gd name="T115" fmla="*/ 2147483647 h 523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116" h="5239">
                <a:moveTo>
                  <a:pt x="2496" y="2121"/>
                </a:moveTo>
                <a:lnTo>
                  <a:pt x="2496" y="2121"/>
                </a:lnTo>
                <a:lnTo>
                  <a:pt x="2443" y="2107"/>
                </a:lnTo>
                <a:lnTo>
                  <a:pt x="2390" y="2095"/>
                </a:lnTo>
                <a:lnTo>
                  <a:pt x="2336" y="2084"/>
                </a:lnTo>
                <a:lnTo>
                  <a:pt x="2282" y="2075"/>
                </a:lnTo>
                <a:lnTo>
                  <a:pt x="2227" y="2068"/>
                </a:lnTo>
                <a:lnTo>
                  <a:pt x="2171" y="2063"/>
                </a:lnTo>
                <a:lnTo>
                  <a:pt x="2115" y="2060"/>
                </a:lnTo>
                <a:lnTo>
                  <a:pt x="2058" y="2059"/>
                </a:lnTo>
                <a:lnTo>
                  <a:pt x="2002" y="2060"/>
                </a:lnTo>
                <a:lnTo>
                  <a:pt x="1945" y="2063"/>
                </a:lnTo>
                <a:lnTo>
                  <a:pt x="1890" y="2068"/>
                </a:lnTo>
                <a:lnTo>
                  <a:pt x="1835" y="2075"/>
                </a:lnTo>
                <a:lnTo>
                  <a:pt x="1780" y="2084"/>
                </a:lnTo>
                <a:lnTo>
                  <a:pt x="1726" y="2095"/>
                </a:lnTo>
                <a:lnTo>
                  <a:pt x="1673" y="2107"/>
                </a:lnTo>
                <a:lnTo>
                  <a:pt x="1621" y="2121"/>
                </a:lnTo>
                <a:lnTo>
                  <a:pt x="1621" y="761"/>
                </a:lnTo>
                <a:lnTo>
                  <a:pt x="452" y="761"/>
                </a:lnTo>
                <a:lnTo>
                  <a:pt x="452" y="1438"/>
                </a:lnTo>
                <a:lnTo>
                  <a:pt x="1020" y="2446"/>
                </a:lnTo>
                <a:lnTo>
                  <a:pt x="989" y="2473"/>
                </a:lnTo>
                <a:lnTo>
                  <a:pt x="958" y="2502"/>
                </a:lnTo>
                <a:lnTo>
                  <a:pt x="928" y="2532"/>
                </a:lnTo>
                <a:lnTo>
                  <a:pt x="900" y="2561"/>
                </a:lnTo>
                <a:lnTo>
                  <a:pt x="871" y="2593"/>
                </a:lnTo>
                <a:lnTo>
                  <a:pt x="844" y="2624"/>
                </a:lnTo>
                <a:lnTo>
                  <a:pt x="817" y="2656"/>
                </a:lnTo>
                <a:lnTo>
                  <a:pt x="792" y="2689"/>
                </a:lnTo>
                <a:lnTo>
                  <a:pt x="767" y="2723"/>
                </a:lnTo>
                <a:lnTo>
                  <a:pt x="743" y="2758"/>
                </a:lnTo>
                <a:lnTo>
                  <a:pt x="720" y="2792"/>
                </a:lnTo>
                <a:lnTo>
                  <a:pt x="697" y="2828"/>
                </a:lnTo>
                <a:lnTo>
                  <a:pt x="676" y="2864"/>
                </a:lnTo>
                <a:lnTo>
                  <a:pt x="655" y="2901"/>
                </a:lnTo>
                <a:lnTo>
                  <a:pt x="636" y="2938"/>
                </a:lnTo>
                <a:lnTo>
                  <a:pt x="618" y="2977"/>
                </a:lnTo>
                <a:lnTo>
                  <a:pt x="600" y="3015"/>
                </a:lnTo>
                <a:lnTo>
                  <a:pt x="584" y="3054"/>
                </a:lnTo>
                <a:lnTo>
                  <a:pt x="569" y="3094"/>
                </a:lnTo>
                <a:lnTo>
                  <a:pt x="554" y="3134"/>
                </a:lnTo>
                <a:lnTo>
                  <a:pt x="540" y="3174"/>
                </a:lnTo>
                <a:lnTo>
                  <a:pt x="528" y="3216"/>
                </a:lnTo>
                <a:lnTo>
                  <a:pt x="517" y="3257"/>
                </a:lnTo>
                <a:lnTo>
                  <a:pt x="507" y="3300"/>
                </a:lnTo>
                <a:lnTo>
                  <a:pt x="499" y="3341"/>
                </a:lnTo>
                <a:lnTo>
                  <a:pt x="490" y="3384"/>
                </a:lnTo>
                <a:lnTo>
                  <a:pt x="483" y="3428"/>
                </a:lnTo>
                <a:lnTo>
                  <a:pt x="478" y="3472"/>
                </a:lnTo>
                <a:lnTo>
                  <a:pt x="474" y="3515"/>
                </a:lnTo>
                <a:lnTo>
                  <a:pt x="471" y="3559"/>
                </a:lnTo>
                <a:lnTo>
                  <a:pt x="469" y="3604"/>
                </a:lnTo>
                <a:lnTo>
                  <a:pt x="468" y="3649"/>
                </a:lnTo>
                <a:lnTo>
                  <a:pt x="469" y="3691"/>
                </a:lnTo>
                <a:lnTo>
                  <a:pt x="470" y="3731"/>
                </a:lnTo>
                <a:lnTo>
                  <a:pt x="473" y="3771"/>
                </a:lnTo>
                <a:lnTo>
                  <a:pt x="476" y="3812"/>
                </a:lnTo>
                <a:lnTo>
                  <a:pt x="481" y="3852"/>
                </a:lnTo>
                <a:lnTo>
                  <a:pt x="486" y="3891"/>
                </a:lnTo>
                <a:lnTo>
                  <a:pt x="493" y="3931"/>
                </a:lnTo>
                <a:lnTo>
                  <a:pt x="501" y="3970"/>
                </a:lnTo>
                <a:lnTo>
                  <a:pt x="509" y="4008"/>
                </a:lnTo>
                <a:lnTo>
                  <a:pt x="519" y="4046"/>
                </a:lnTo>
                <a:lnTo>
                  <a:pt x="529" y="4085"/>
                </a:lnTo>
                <a:lnTo>
                  <a:pt x="540" y="4122"/>
                </a:lnTo>
                <a:lnTo>
                  <a:pt x="552" y="4159"/>
                </a:lnTo>
                <a:lnTo>
                  <a:pt x="565" y="4196"/>
                </a:lnTo>
                <a:lnTo>
                  <a:pt x="579" y="4233"/>
                </a:lnTo>
                <a:lnTo>
                  <a:pt x="593" y="4268"/>
                </a:lnTo>
                <a:lnTo>
                  <a:pt x="609" y="4304"/>
                </a:lnTo>
                <a:lnTo>
                  <a:pt x="625" y="4339"/>
                </a:lnTo>
                <a:lnTo>
                  <a:pt x="642" y="4373"/>
                </a:lnTo>
                <a:lnTo>
                  <a:pt x="661" y="4407"/>
                </a:lnTo>
                <a:lnTo>
                  <a:pt x="679" y="4440"/>
                </a:lnTo>
                <a:lnTo>
                  <a:pt x="698" y="4474"/>
                </a:lnTo>
                <a:lnTo>
                  <a:pt x="719" y="4507"/>
                </a:lnTo>
                <a:lnTo>
                  <a:pt x="740" y="4538"/>
                </a:lnTo>
                <a:lnTo>
                  <a:pt x="761" y="4570"/>
                </a:lnTo>
                <a:lnTo>
                  <a:pt x="785" y="4600"/>
                </a:lnTo>
                <a:lnTo>
                  <a:pt x="807" y="4631"/>
                </a:lnTo>
                <a:lnTo>
                  <a:pt x="832" y="4660"/>
                </a:lnTo>
                <a:lnTo>
                  <a:pt x="856" y="4690"/>
                </a:lnTo>
                <a:lnTo>
                  <a:pt x="882" y="4718"/>
                </a:lnTo>
                <a:lnTo>
                  <a:pt x="907" y="4746"/>
                </a:lnTo>
                <a:lnTo>
                  <a:pt x="935" y="4773"/>
                </a:lnTo>
                <a:lnTo>
                  <a:pt x="961" y="4800"/>
                </a:lnTo>
                <a:lnTo>
                  <a:pt x="990" y="4826"/>
                </a:lnTo>
                <a:lnTo>
                  <a:pt x="1018" y="4852"/>
                </a:lnTo>
                <a:lnTo>
                  <a:pt x="1047" y="4876"/>
                </a:lnTo>
                <a:lnTo>
                  <a:pt x="1077" y="4900"/>
                </a:lnTo>
                <a:lnTo>
                  <a:pt x="1107" y="4923"/>
                </a:lnTo>
                <a:lnTo>
                  <a:pt x="1138" y="4946"/>
                </a:lnTo>
                <a:lnTo>
                  <a:pt x="1170" y="4968"/>
                </a:lnTo>
                <a:lnTo>
                  <a:pt x="1201" y="4988"/>
                </a:lnTo>
                <a:lnTo>
                  <a:pt x="1234" y="5009"/>
                </a:lnTo>
                <a:lnTo>
                  <a:pt x="1267" y="5028"/>
                </a:lnTo>
                <a:lnTo>
                  <a:pt x="1300" y="5047"/>
                </a:lnTo>
                <a:lnTo>
                  <a:pt x="1335" y="5065"/>
                </a:lnTo>
                <a:lnTo>
                  <a:pt x="1370" y="5082"/>
                </a:lnTo>
                <a:lnTo>
                  <a:pt x="1404" y="5098"/>
                </a:lnTo>
                <a:lnTo>
                  <a:pt x="1440" y="5114"/>
                </a:lnTo>
                <a:lnTo>
                  <a:pt x="1476" y="5129"/>
                </a:lnTo>
                <a:lnTo>
                  <a:pt x="1512" y="5142"/>
                </a:lnTo>
                <a:lnTo>
                  <a:pt x="1549" y="5155"/>
                </a:lnTo>
                <a:lnTo>
                  <a:pt x="1586" y="5168"/>
                </a:lnTo>
                <a:lnTo>
                  <a:pt x="1623" y="5179"/>
                </a:lnTo>
                <a:lnTo>
                  <a:pt x="1661" y="5189"/>
                </a:lnTo>
                <a:lnTo>
                  <a:pt x="1700" y="5198"/>
                </a:lnTo>
                <a:lnTo>
                  <a:pt x="1738" y="5206"/>
                </a:lnTo>
                <a:lnTo>
                  <a:pt x="1777" y="5214"/>
                </a:lnTo>
                <a:lnTo>
                  <a:pt x="1817" y="5221"/>
                </a:lnTo>
                <a:lnTo>
                  <a:pt x="1855" y="5227"/>
                </a:lnTo>
                <a:lnTo>
                  <a:pt x="1896" y="5231"/>
                </a:lnTo>
                <a:lnTo>
                  <a:pt x="1936" y="5235"/>
                </a:lnTo>
                <a:lnTo>
                  <a:pt x="1977" y="5237"/>
                </a:lnTo>
                <a:lnTo>
                  <a:pt x="2017" y="5239"/>
                </a:lnTo>
                <a:lnTo>
                  <a:pt x="2058" y="5239"/>
                </a:lnTo>
                <a:lnTo>
                  <a:pt x="2099" y="5239"/>
                </a:lnTo>
                <a:lnTo>
                  <a:pt x="2141" y="5237"/>
                </a:lnTo>
                <a:lnTo>
                  <a:pt x="2180" y="5235"/>
                </a:lnTo>
                <a:lnTo>
                  <a:pt x="2221" y="5231"/>
                </a:lnTo>
                <a:lnTo>
                  <a:pt x="2261" y="5227"/>
                </a:lnTo>
                <a:lnTo>
                  <a:pt x="2301" y="5221"/>
                </a:lnTo>
                <a:lnTo>
                  <a:pt x="2339" y="5214"/>
                </a:lnTo>
                <a:lnTo>
                  <a:pt x="2379" y="5206"/>
                </a:lnTo>
                <a:lnTo>
                  <a:pt x="2418" y="5198"/>
                </a:lnTo>
                <a:lnTo>
                  <a:pt x="2456" y="5189"/>
                </a:lnTo>
                <a:lnTo>
                  <a:pt x="2494" y="5179"/>
                </a:lnTo>
                <a:lnTo>
                  <a:pt x="2531" y="5168"/>
                </a:lnTo>
                <a:lnTo>
                  <a:pt x="2569" y="5155"/>
                </a:lnTo>
                <a:lnTo>
                  <a:pt x="2605" y="5142"/>
                </a:lnTo>
                <a:lnTo>
                  <a:pt x="2642" y="5129"/>
                </a:lnTo>
                <a:lnTo>
                  <a:pt x="2678" y="5114"/>
                </a:lnTo>
                <a:lnTo>
                  <a:pt x="2713" y="5098"/>
                </a:lnTo>
                <a:lnTo>
                  <a:pt x="2748" y="5082"/>
                </a:lnTo>
                <a:lnTo>
                  <a:pt x="2783" y="5065"/>
                </a:lnTo>
                <a:lnTo>
                  <a:pt x="2816" y="5047"/>
                </a:lnTo>
                <a:lnTo>
                  <a:pt x="2850" y="5028"/>
                </a:lnTo>
                <a:lnTo>
                  <a:pt x="2883" y="5009"/>
                </a:lnTo>
                <a:lnTo>
                  <a:pt x="2915" y="4988"/>
                </a:lnTo>
                <a:lnTo>
                  <a:pt x="2948" y="4968"/>
                </a:lnTo>
                <a:lnTo>
                  <a:pt x="2979" y="4946"/>
                </a:lnTo>
                <a:lnTo>
                  <a:pt x="3010" y="4923"/>
                </a:lnTo>
                <a:lnTo>
                  <a:pt x="3040" y="4900"/>
                </a:lnTo>
                <a:lnTo>
                  <a:pt x="3070" y="4876"/>
                </a:lnTo>
                <a:lnTo>
                  <a:pt x="3099" y="4852"/>
                </a:lnTo>
                <a:lnTo>
                  <a:pt x="3128" y="4826"/>
                </a:lnTo>
                <a:lnTo>
                  <a:pt x="3155" y="4800"/>
                </a:lnTo>
                <a:lnTo>
                  <a:pt x="3183" y="4773"/>
                </a:lnTo>
                <a:lnTo>
                  <a:pt x="3209" y="4746"/>
                </a:lnTo>
                <a:lnTo>
                  <a:pt x="3236" y="4718"/>
                </a:lnTo>
                <a:lnTo>
                  <a:pt x="3260" y="4690"/>
                </a:lnTo>
                <a:lnTo>
                  <a:pt x="3286" y="4660"/>
                </a:lnTo>
                <a:lnTo>
                  <a:pt x="3309" y="4631"/>
                </a:lnTo>
                <a:lnTo>
                  <a:pt x="3333" y="4600"/>
                </a:lnTo>
                <a:lnTo>
                  <a:pt x="3355" y="4570"/>
                </a:lnTo>
                <a:lnTo>
                  <a:pt x="3376" y="4538"/>
                </a:lnTo>
                <a:lnTo>
                  <a:pt x="3398" y="4507"/>
                </a:lnTo>
                <a:lnTo>
                  <a:pt x="3418" y="4474"/>
                </a:lnTo>
                <a:lnTo>
                  <a:pt x="3438" y="4440"/>
                </a:lnTo>
                <a:lnTo>
                  <a:pt x="3457" y="4407"/>
                </a:lnTo>
                <a:lnTo>
                  <a:pt x="3474" y="4373"/>
                </a:lnTo>
                <a:lnTo>
                  <a:pt x="3492" y="4339"/>
                </a:lnTo>
                <a:lnTo>
                  <a:pt x="3508" y="4304"/>
                </a:lnTo>
                <a:lnTo>
                  <a:pt x="3523" y="4268"/>
                </a:lnTo>
                <a:lnTo>
                  <a:pt x="3538" y="4233"/>
                </a:lnTo>
                <a:lnTo>
                  <a:pt x="3552" y="4196"/>
                </a:lnTo>
                <a:lnTo>
                  <a:pt x="3565" y="4159"/>
                </a:lnTo>
                <a:lnTo>
                  <a:pt x="3577" y="4122"/>
                </a:lnTo>
                <a:lnTo>
                  <a:pt x="3588" y="4085"/>
                </a:lnTo>
                <a:lnTo>
                  <a:pt x="3599" y="4046"/>
                </a:lnTo>
                <a:lnTo>
                  <a:pt x="3608" y="4008"/>
                </a:lnTo>
                <a:lnTo>
                  <a:pt x="3616" y="3970"/>
                </a:lnTo>
                <a:lnTo>
                  <a:pt x="3624" y="3931"/>
                </a:lnTo>
                <a:lnTo>
                  <a:pt x="3630" y="3891"/>
                </a:lnTo>
                <a:lnTo>
                  <a:pt x="3635" y="3852"/>
                </a:lnTo>
                <a:lnTo>
                  <a:pt x="3640" y="3812"/>
                </a:lnTo>
                <a:lnTo>
                  <a:pt x="3643" y="3771"/>
                </a:lnTo>
                <a:lnTo>
                  <a:pt x="3646" y="3731"/>
                </a:lnTo>
                <a:lnTo>
                  <a:pt x="3648" y="3691"/>
                </a:lnTo>
                <a:lnTo>
                  <a:pt x="3648" y="3649"/>
                </a:lnTo>
                <a:lnTo>
                  <a:pt x="3647" y="3601"/>
                </a:lnTo>
                <a:lnTo>
                  <a:pt x="3645" y="3552"/>
                </a:lnTo>
                <a:lnTo>
                  <a:pt x="3642" y="3504"/>
                </a:lnTo>
                <a:lnTo>
                  <a:pt x="3637" y="3457"/>
                </a:lnTo>
                <a:lnTo>
                  <a:pt x="3631" y="3411"/>
                </a:lnTo>
                <a:lnTo>
                  <a:pt x="3623" y="3364"/>
                </a:lnTo>
                <a:lnTo>
                  <a:pt x="3614" y="3318"/>
                </a:lnTo>
                <a:lnTo>
                  <a:pt x="3604" y="3272"/>
                </a:lnTo>
                <a:lnTo>
                  <a:pt x="3591" y="3227"/>
                </a:lnTo>
                <a:lnTo>
                  <a:pt x="3579" y="3182"/>
                </a:lnTo>
                <a:lnTo>
                  <a:pt x="3565" y="3139"/>
                </a:lnTo>
                <a:lnTo>
                  <a:pt x="3550" y="3095"/>
                </a:lnTo>
                <a:lnTo>
                  <a:pt x="3532" y="3052"/>
                </a:lnTo>
                <a:lnTo>
                  <a:pt x="3515" y="3010"/>
                </a:lnTo>
                <a:lnTo>
                  <a:pt x="3496" y="2969"/>
                </a:lnTo>
                <a:lnTo>
                  <a:pt x="3475" y="2928"/>
                </a:lnTo>
                <a:lnTo>
                  <a:pt x="3454" y="2887"/>
                </a:lnTo>
                <a:lnTo>
                  <a:pt x="3431" y="2847"/>
                </a:lnTo>
                <a:lnTo>
                  <a:pt x="3408" y="2809"/>
                </a:lnTo>
                <a:lnTo>
                  <a:pt x="3384" y="2771"/>
                </a:lnTo>
                <a:lnTo>
                  <a:pt x="3358" y="2733"/>
                </a:lnTo>
                <a:lnTo>
                  <a:pt x="3332" y="2697"/>
                </a:lnTo>
                <a:lnTo>
                  <a:pt x="3304" y="2661"/>
                </a:lnTo>
                <a:lnTo>
                  <a:pt x="3276" y="2626"/>
                </a:lnTo>
                <a:lnTo>
                  <a:pt x="3246" y="2592"/>
                </a:lnTo>
                <a:lnTo>
                  <a:pt x="3215" y="2559"/>
                </a:lnTo>
                <a:lnTo>
                  <a:pt x="3184" y="2526"/>
                </a:lnTo>
                <a:lnTo>
                  <a:pt x="3151" y="2495"/>
                </a:lnTo>
                <a:lnTo>
                  <a:pt x="3118" y="2464"/>
                </a:lnTo>
                <a:lnTo>
                  <a:pt x="3084" y="2435"/>
                </a:lnTo>
                <a:lnTo>
                  <a:pt x="3049" y="2406"/>
                </a:lnTo>
                <a:lnTo>
                  <a:pt x="3014" y="2378"/>
                </a:lnTo>
                <a:lnTo>
                  <a:pt x="3666" y="1453"/>
                </a:lnTo>
                <a:lnTo>
                  <a:pt x="3666" y="761"/>
                </a:lnTo>
                <a:lnTo>
                  <a:pt x="2496" y="761"/>
                </a:lnTo>
                <a:lnTo>
                  <a:pt x="2496" y="2121"/>
                </a:lnTo>
                <a:close/>
                <a:moveTo>
                  <a:pt x="3080" y="3649"/>
                </a:moveTo>
                <a:lnTo>
                  <a:pt x="3080" y="3649"/>
                </a:lnTo>
                <a:lnTo>
                  <a:pt x="3079" y="3675"/>
                </a:lnTo>
                <a:lnTo>
                  <a:pt x="3078" y="3702"/>
                </a:lnTo>
                <a:lnTo>
                  <a:pt x="3077" y="3727"/>
                </a:lnTo>
                <a:lnTo>
                  <a:pt x="3074" y="3754"/>
                </a:lnTo>
                <a:lnTo>
                  <a:pt x="3072" y="3779"/>
                </a:lnTo>
                <a:lnTo>
                  <a:pt x="3068" y="3805"/>
                </a:lnTo>
                <a:lnTo>
                  <a:pt x="3064" y="3829"/>
                </a:lnTo>
                <a:lnTo>
                  <a:pt x="3059" y="3855"/>
                </a:lnTo>
                <a:lnTo>
                  <a:pt x="3053" y="3879"/>
                </a:lnTo>
                <a:lnTo>
                  <a:pt x="3047" y="3905"/>
                </a:lnTo>
                <a:lnTo>
                  <a:pt x="3041" y="3928"/>
                </a:lnTo>
                <a:lnTo>
                  <a:pt x="3033" y="3952"/>
                </a:lnTo>
                <a:lnTo>
                  <a:pt x="3026" y="3976"/>
                </a:lnTo>
                <a:lnTo>
                  <a:pt x="3018" y="4000"/>
                </a:lnTo>
                <a:lnTo>
                  <a:pt x="3009" y="4023"/>
                </a:lnTo>
                <a:lnTo>
                  <a:pt x="3000" y="4046"/>
                </a:lnTo>
                <a:lnTo>
                  <a:pt x="2979" y="4091"/>
                </a:lnTo>
                <a:lnTo>
                  <a:pt x="2956" y="4136"/>
                </a:lnTo>
                <a:lnTo>
                  <a:pt x="2931" y="4179"/>
                </a:lnTo>
                <a:lnTo>
                  <a:pt x="2905" y="4219"/>
                </a:lnTo>
                <a:lnTo>
                  <a:pt x="2876" y="4260"/>
                </a:lnTo>
                <a:lnTo>
                  <a:pt x="2846" y="4299"/>
                </a:lnTo>
                <a:lnTo>
                  <a:pt x="2814" y="4335"/>
                </a:lnTo>
                <a:lnTo>
                  <a:pt x="2780" y="4371"/>
                </a:lnTo>
                <a:lnTo>
                  <a:pt x="2745" y="4405"/>
                </a:lnTo>
                <a:lnTo>
                  <a:pt x="2707" y="4437"/>
                </a:lnTo>
                <a:lnTo>
                  <a:pt x="2669" y="4467"/>
                </a:lnTo>
                <a:lnTo>
                  <a:pt x="2629" y="4495"/>
                </a:lnTo>
                <a:lnTo>
                  <a:pt x="2588" y="4522"/>
                </a:lnTo>
                <a:lnTo>
                  <a:pt x="2545" y="4547"/>
                </a:lnTo>
                <a:lnTo>
                  <a:pt x="2500" y="4570"/>
                </a:lnTo>
                <a:lnTo>
                  <a:pt x="2456" y="4590"/>
                </a:lnTo>
                <a:lnTo>
                  <a:pt x="2432" y="4599"/>
                </a:lnTo>
                <a:lnTo>
                  <a:pt x="2410" y="4608"/>
                </a:lnTo>
                <a:lnTo>
                  <a:pt x="2385" y="4617"/>
                </a:lnTo>
                <a:lnTo>
                  <a:pt x="2362" y="4625"/>
                </a:lnTo>
                <a:lnTo>
                  <a:pt x="2337" y="4632"/>
                </a:lnTo>
                <a:lnTo>
                  <a:pt x="2313" y="4638"/>
                </a:lnTo>
                <a:lnTo>
                  <a:pt x="2288" y="4644"/>
                </a:lnTo>
                <a:lnTo>
                  <a:pt x="2264" y="4649"/>
                </a:lnTo>
                <a:lnTo>
                  <a:pt x="2239" y="4654"/>
                </a:lnTo>
                <a:lnTo>
                  <a:pt x="2214" y="4658"/>
                </a:lnTo>
                <a:lnTo>
                  <a:pt x="2189" y="4662"/>
                </a:lnTo>
                <a:lnTo>
                  <a:pt x="2163" y="4665"/>
                </a:lnTo>
                <a:lnTo>
                  <a:pt x="2137" y="4668"/>
                </a:lnTo>
                <a:lnTo>
                  <a:pt x="2111" y="4669"/>
                </a:lnTo>
                <a:lnTo>
                  <a:pt x="2085" y="4670"/>
                </a:lnTo>
                <a:lnTo>
                  <a:pt x="2058" y="4671"/>
                </a:lnTo>
                <a:lnTo>
                  <a:pt x="2032" y="4670"/>
                </a:lnTo>
                <a:lnTo>
                  <a:pt x="2006" y="4669"/>
                </a:lnTo>
                <a:lnTo>
                  <a:pt x="1980" y="4668"/>
                </a:lnTo>
                <a:lnTo>
                  <a:pt x="1954" y="4665"/>
                </a:lnTo>
                <a:lnTo>
                  <a:pt x="1929" y="4662"/>
                </a:lnTo>
                <a:lnTo>
                  <a:pt x="1903" y="4658"/>
                </a:lnTo>
                <a:lnTo>
                  <a:pt x="1878" y="4654"/>
                </a:lnTo>
                <a:lnTo>
                  <a:pt x="1852" y="4649"/>
                </a:lnTo>
                <a:lnTo>
                  <a:pt x="1828" y="4644"/>
                </a:lnTo>
                <a:lnTo>
                  <a:pt x="1804" y="4638"/>
                </a:lnTo>
                <a:lnTo>
                  <a:pt x="1779" y="4632"/>
                </a:lnTo>
                <a:lnTo>
                  <a:pt x="1755" y="4625"/>
                </a:lnTo>
                <a:lnTo>
                  <a:pt x="1731" y="4617"/>
                </a:lnTo>
                <a:lnTo>
                  <a:pt x="1708" y="4608"/>
                </a:lnTo>
                <a:lnTo>
                  <a:pt x="1684" y="4599"/>
                </a:lnTo>
                <a:lnTo>
                  <a:pt x="1661" y="4590"/>
                </a:lnTo>
                <a:lnTo>
                  <a:pt x="1616" y="4570"/>
                </a:lnTo>
                <a:lnTo>
                  <a:pt x="1572" y="4547"/>
                </a:lnTo>
                <a:lnTo>
                  <a:pt x="1530" y="4522"/>
                </a:lnTo>
                <a:lnTo>
                  <a:pt x="1488" y="4495"/>
                </a:lnTo>
                <a:lnTo>
                  <a:pt x="1448" y="4467"/>
                </a:lnTo>
                <a:lnTo>
                  <a:pt x="1409" y="4437"/>
                </a:lnTo>
                <a:lnTo>
                  <a:pt x="1373" y="4405"/>
                </a:lnTo>
                <a:lnTo>
                  <a:pt x="1337" y="4371"/>
                </a:lnTo>
                <a:lnTo>
                  <a:pt x="1303" y="4335"/>
                </a:lnTo>
                <a:lnTo>
                  <a:pt x="1271" y="4299"/>
                </a:lnTo>
                <a:lnTo>
                  <a:pt x="1240" y="4260"/>
                </a:lnTo>
                <a:lnTo>
                  <a:pt x="1212" y="4219"/>
                </a:lnTo>
                <a:lnTo>
                  <a:pt x="1185" y="4179"/>
                </a:lnTo>
                <a:lnTo>
                  <a:pt x="1161" y="4136"/>
                </a:lnTo>
                <a:lnTo>
                  <a:pt x="1138" y="4091"/>
                </a:lnTo>
                <a:lnTo>
                  <a:pt x="1118" y="4046"/>
                </a:lnTo>
                <a:lnTo>
                  <a:pt x="1108" y="4023"/>
                </a:lnTo>
                <a:lnTo>
                  <a:pt x="1100" y="4000"/>
                </a:lnTo>
                <a:lnTo>
                  <a:pt x="1091" y="3976"/>
                </a:lnTo>
                <a:lnTo>
                  <a:pt x="1083" y="3952"/>
                </a:lnTo>
                <a:lnTo>
                  <a:pt x="1076" y="3928"/>
                </a:lnTo>
                <a:lnTo>
                  <a:pt x="1069" y="3905"/>
                </a:lnTo>
                <a:lnTo>
                  <a:pt x="1064" y="3879"/>
                </a:lnTo>
                <a:lnTo>
                  <a:pt x="1058" y="3855"/>
                </a:lnTo>
                <a:lnTo>
                  <a:pt x="1053" y="3829"/>
                </a:lnTo>
                <a:lnTo>
                  <a:pt x="1049" y="3805"/>
                </a:lnTo>
                <a:lnTo>
                  <a:pt x="1046" y="3779"/>
                </a:lnTo>
                <a:lnTo>
                  <a:pt x="1043" y="3754"/>
                </a:lnTo>
                <a:lnTo>
                  <a:pt x="1041" y="3727"/>
                </a:lnTo>
                <a:lnTo>
                  <a:pt x="1038" y="3702"/>
                </a:lnTo>
                <a:lnTo>
                  <a:pt x="1037" y="3675"/>
                </a:lnTo>
                <a:lnTo>
                  <a:pt x="1037" y="3649"/>
                </a:lnTo>
                <a:lnTo>
                  <a:pt x="1037" y="3622"/>
                </a:lnTo>
                <a:lnTo>
                  <a:pt x="1038" y="3597"/>
                </a:lnTo>
                <a:lnTo>
                  <a:pt x="1041" y="3571"/>
                </a:lnTo>
                <a:lnTo>
                  <a:pt x="1043" y="3545"/>
                </a:lnTo>
                <a:lnTo>
                  <a:pt x="1046" y="3520"/>
                </a:lnTo>
                <a:lnTo>
                  <a:pt x="1049" y="3494"/>
                </a:lnTo>
                <a:lnTo>
                  <a:pt x="1053" y="3469"/>
                </a:lnTo>
                <a:lnTo>
                  <a:pt x="1058" y="3444"/>
                </a:lnTo>
                <a:lnTo>
                  <a:pt x="1064" y="3419"/>
                </a:lnTo>
                <a:lnTo>
                  <a:pt x="1069" y="3394"/>
                </a:lnTo>
                <a:lnTo>
                  <a:pt x="1076" y="3370"/>
                </a:lnTo>
                <a:lnTo>
                  <a:pt x="1083" y="3346"/>
                </a:lnTo>
                <a:lnTo>
                  <a:pt x="1091" y="3322"/>
                </a:lnTo>
                <a:lnTo>
                  <a:pt x="1100" y="3299"/>
                </a:lnTo>
                <a:lnTo>
                  <a:pt x="1108" y="3275"/>
                </a:lnTo>
                <a:lnTo>
                  <a:pt x="1118" y="3252"/>
                </a:lnTo>
                <a:lnTo>
                  <a:pt x="1138" y="3207"/>
                </a:lnTo>
                <a:lnTo>
                  <a:pt x="1161" y="3163"/>
                </a:lnTo>
                <a:lnTo>
                  <a:pt x="1185" y="3120"/>
                </a:lnTo>
                <a:lnTo>
                  <a:pt x="1212" y="3079"/>
                </a:lnTo>
                <a:lnTo>
                  <a:pt x="1240" y="3039"/>
                </a:lnTo>
                <a:lnTo>
                  <a:pt x="1271" y="3000"/>
                </a:lnTo>
                <a:lnTo>
                  <a:pt x="1303" y="2963"/>
                </a:lnTo>
                <a:lnTo>
                  <a:pt x="1337" y="2928"/>
                </a:lnTo>
                <a:lnTo>
                  <a:pt x="1373" y="2894"/>
                </a:lnTo>
                <a:lnTo>
                  <a:pt x="1409" y="2862"/>
                </a:lnTo>
                <a:lnTo>
                  <a:pt x="1448" y="2831"/>
                </a:lnTo>
                <a:lnTo>
                  <a:pt x="1488" y="2802"/>
                </a:lnTo>
                <a:lnTo>
                  <a:pt x="1530" y="2776"/>
                </a:lnTo>
                <a:lnTo>
                  <a:pt x="1572" y="2752"/>
                </a:lnTo>
                <a:lnTo>
                  <a:pt x="1616" y="2729"/>
                </a:lnTo>
                <a:lnTo>
                  <a:pt x="1661" y="2709"/>
                </a:lnTo>
                <a:lnTo>
                  <a:pt x="1684" y="2700"/>
                </a:lnTo>
                <a:lnTo>
                  <a:pt x="1708" y="2690"/>
                </a:lnTo>
                <a:lnTo>
                  <a:pt x="1731" y="2682"/>
                </a:lnTo>
                <a:lnTo>
                  <a:pt x="1755" y="2674"/>
                </a:lnTo>
                <a:lnTo>
                  <a:pt x="1779" y="2667"/>
                </a:lnTo>
                <a:lnTo>
                  <a:pt x="1804" y="2661"/>
                </a:lnTo>
                <a:lnTo>
                  <a:pt x="1828" y="2655"/>
                </a:lnTo>
                <a:lnTo>
                  <a:pt x="1852" y="2649"/>
                </a:lnTo>
                <a:lnTo>
                  <a:pt x="1878" y="2645"/>
                </a:lnTo>
                <a:lnTo>
                  <a:pt x="1903" y="2640"/>
                </a:lnTo>
                <a:lnTo>
                  <a:pt x="1929" y="2636"/>
                </a:lnTo>
                <a:lnTo>
                  <a:pt x="1954" y="2633"/>
                </a:lnTo>
                <a:lnTo>
                  <a:pt x="1980" y="2631"/>
                </a:lnTo>
                <a:lnTo>
                  <a:pt x="2006" y="2629"/>
                </a:lnTo>
                <a:lnTo>
                  <a:pt x="2032" y="2628"/>
                </a:lnTo>
                <a:lnTo>
                  <a:pt x="2058" y="2628"/>
                </a:lnTo>
                <a:lnTo>
                  <a:pt x="2085" y="2628"/>
                </a:lnTo>
                <a:lnTo>
                  <a:pt x="2111" y="2629"/>
                </a:lnTo>
                <a:lnTo>
                  <a:pt x="2137" y="2631"/>
                </a:lnTo>
                <a:lnTo>
                  <a:pt x="2163" y="2633"/>
                </a:lnTo>
                <a:lnTo>
                  <a:pt x="2189" y="2636"/>
                </a:lnTo>
                <a:lnTo>
                  <a:pt x="2214" y="2640"/>
                </a:lnTo>
                <a:lnTo>
                  <a:pt x="2239" y="2645"/>
                </a:lnTo>
                <a:lnTo>
                  <a:pt x="2264" y="2649"/>
                </a:lnTo>
                <a:lnTo>
                  <a:pt x="2288" y="2655"/>
                </a:lnTo>
                <a:lnTo>
                  <a:pt x="2313" y="2661"/>
                </a:lnTo>
                <a:lnTo>
                  <a:pt x="2337" y="2667"/>
                </a:lnTo>
                <a:lnTo>
                  <a:pt x="2362" y="2674"/>
                </a:lnTo>
                <a:lnTo>
                  <a:pt x="2385" y="2682"/>
                </a:lnTo>
                <a:lnTo>
                  <a:pt x="2410" y="2690"/>
                </a:lnTo>
                <a:lnTo>
                  <a:pt x="2432" y="2700"/>
                </a:lnTo>
                <a:lnTo>
                  <a:pt x="2456" y="2709"/>
                </a:lnTo>
                <a:lnTo>
                  <a:pt x="2500" y="2729"/>
                </a:lnTo>
                <a:lnTo>
                  <a:pt x="2545" y="2752"/>
                </a:lnTo>
                <a:lnTo>
                  <a:pt x="2588" y="2776"/>
                </a:lnTo>
                <a:lnTo>
                  <a:pt x="2629" y="2802"/>
                </a:lnTo>
                <a:lnTo>
                  <a:pt x="2669" y="2831"/>
                </a:lnTo>
                <a:lnTo>
                  <a:pt x="2707" y="2862"/>
                </a:lnTo>
                <a:lnTo>
                  <a:pt x="2745" y="2894"/>
                </a:lnTo>
                <a:lnTo>
                  <a:pt x="2780" y="2928"/>
                </a:lnTo>
                <a:lnTo>
                  <a:pt x="2814" y="2963"/>
                </a:lnTo>
                <a:lnTo>
                  <a:pt x="2846" y="3000"/>
                </a:lnTo>
                <a:lnTo>
                  <a:pt x="2876" y="3039"/>
                </a:lnTo>
                <a:lnTo>
                  <a:pt x="2905" y="3079"/>
                </a:lnTo>
                <a:lnTo>
                  <a:pt x="2931" y="3120"/>
                </a:lnTo>
                <a:lnTo>
                  <a:pt x="2956" y="3163"/>
                </a:lnTo>
                <a:lnTo>
                  <a:pt x="2979" y="3207"/>
                </a:lnTo>
                <a:lnTo>
                  <a:pt x="3000" y="3252"/>
                </a:lnTo>
                <a:lnTo>
                  <a:pt x="3009" y="3275"/>
                </a:lnTo>
                <a:lnTo>
                  <a:pt x="3018" y="3299"/>
                </a:lnTo>
                <a:lnTo>
                  <a:pt x="3026" y="3322"/>
                </a:lnTo>
                <a:lnTo>
                  <a:pt x="3033" y="3346"/>
                </a:lnTo>
                <a:lnTo>
                  <a:pt x="3041" y="3370"/>
                </a:lnTo>
                <a:lnTo>
                  <a:pt x="3047" y="3394"/>
                </a:lnTo>
                <a:lnTo>
                  <a:pt x="3053" y="3419"/>
                </a:lnTo>
                <a:lnTo>
                  <a:pt x="3059" y="3444"/>
                </a:lnTo>
                <a:lnTo>
                  <a:pt x="3064" y="3469"/>
                </a:lnTo>
                <a:lnTo>
                  <a:pt x="3068" y="3494"/>
                </a:lnTo>
                <a:lnTo>
                  <a:pt x="3072" y="3520"/>
                </a:lnTo>
                <a:lnTo>
                  <a:pt x="3074" y="3545"/>
                </a:lnTo>
                <a:lnTo>
                  <a:pt x="3077" y="3571"/>
                </a:lnTo>
                <a:lnTo>
                  <a:pt x="3078" y="3597"/>
                </a:lnTo>
                <a:lnTo>
                  <a:pt x="3079" y="3622"/>
                </a:lnTo>
                <a:lnTo>
                  <a:pt x="3080" y="3649"/>
                </a:lnTo>
                <a:close/>
                <a:moveTo>
                  <a:pt x="0" y="0"/>
                </a:moveTo>
                <a:lnTo>
                  <a:pt x="0" y="462"/>
                </a:lnTo>
                <a:lnTo>
                  <a:pt x="4116" y="462"/>
                </a:lnTo>
                <a:lnTo>
                  <a:pt x="4116" y="0"/>
                </a:lnTo>
                <a:lnTo>
                  <a:pt x="0" y="0"/>
                </a:lnTo>
                <a:close/>
                <a:moveTo>
                  <a:pt x="2024" y="2698"/>
                </a:moveTo>
                <a:lnTo>
                  <a:pt x="1820" y="3321"/>
                </a:lnTo>
                <a:lnTo>
                  <a:pt x="1165" y="3321"/>
                </a:lnTo>
                <a:lnTo>
                  <a:pt x="1159" y="3321"/>
                </a:lnTo>
                <a:lnTo>
                  <a:pt x="1154" y="3323"/>
                </a:lnTo>
                <a:lnTo>
                  <a:pt x="1149" y="3325"/>
                </a:lnTo>
                <a:lnTo>
                  <a:pt x="1143" y="3328"/>
                </a:lnTo>
                <a:lnTo>
                  <a:pt x="1139" y="3331"/>
                </a:lnTo>
                <a:lnTo>
                  <a:pt x="1135" y="3335"/>
                </a:lnTo>
                <a:lnTo>
                  <a:pt x="1133" y="3340"/>
                </a:lnTo>
                <a:lnTo>
                  <a:pt x="1130" y="3345"/>
                </a:lnTo>
                <a:lnTo>
                  <a:pt x="1129" y="3352"/>
                </a:lnTo>
                <a:lnTo>
                  <a:pt x="1129" y="3357"/>
                </a:lnTo>
                <a:lnTo>
                  <a:pt x="1129" y="3363"/>
                </a:lnTo>
                <a:lnTo>
                  <a:pt x="1130" y="3368"/>
                </a:lnTo>
                <a:lnTo>
                  <a:pt x="1132" y="3373"/>
                </a:lnTo>
                <a:lnTo>
                  <a:pt x="1135" y="3378"/>
                </a:lnTo>
                <a:lnTo>
                  <a:pt x="1139" y="3382"/>
                </a:lnTo>
                <a:lnTo>
                  <a:pt x="1143" y="3386"/>
                </a:lnTo>
                <a:lnTo>
                  <a:pt x="1673" y="3772"/>
                </a:lnTo>
                <a:lnTo>
                  <a:pt x="1469" y="4400"/>
                </a:lnTo>
                <a:lnTo>
                  <a:pt x="1468" y="4405"/>
                </a:lnTo>
                <a:lnTo>
                  <a:pt x="1467" y="4411"/>
                </a:lnTo>
                <a:lnTo>
                  <a:pt x="1468" y="4416"/>
                </a:lnTo>
                <a:lnTo>
                  <a:pt x="1469" y="4422"/>
                </a:lnTo>
                <a:lnTo>
                  <a:pt x="1471" y="4427"/>
                </a:lnTo>
                <a:lnTo>
                  <a:pt x="1475" y="4431"/>
                </a:lnTo>
                <a:lnTo>
                  <a:pt x="1479" y="4436"/>
                </a:lnTo>
                <a:lnTo>
                  <a:pt x="1483" y="4439"/>
                </a:lnTo>
                <a:lnTo>
                  <a:pt x="1488" y="4442"/>
                </a:lnTo>
                <a:lnTo>
                  <a:pt x="1493" y="4444"/>
                </a:lnTo>
                <a:lnTo>
                  <a:pt x="1498" y="4446"/>
                </a:lnTo>
                <a:lnTo>
                  <a:pt x="1504" y="4446"/>
                </a:lnTo>
                <a:lnTo>
                  <a:pt x="1509" y="4446"/>
                </a:lnTo>
                <a:lnTo>
                  <a:pt x="1515" y="4444"/>
                </a:lnTo>
                <a:lnTo>
                  <a:pt x="1520" y="4442"/>
                </a:lnTo>
                <a:lnTo>
                  <a:pt x="1525" y="4439"/>
                </a:lnTo>
                <a:lnTo>
                  <a:pt x="2058" y="4052"/>
                </a:lnTo>
                <a:lnTo>
                  <a:pt x="2591" y="4439"/>
                </a:lnTo>
                <a:lnTo>
                  <a:pt x="2596" y="4442"/>
                </a:lnTo>
                <a:lnTo>
                  <a:pt x="2601" y="4444"/>
                </a:lnTo>
                <a:lnTo>
                  <a:pt x="2606" y="4446"/>
                </a:lnTo>
                <a:lnTo>
                  <a:pt x="2612" y="4446"/>
                </a:lnTo>
                <a:lnTo>
                  <a:pt x="2617" y="4446"/>
                </a:lnTo>
                <a:lnTo>
                  <a:pt x="2623" y="4444"/>
                </a:lnTo>
                <a:lnTo>
                  <a:pt x="2628" y="4442"/>
                </a:lnTo>
                <a:lnTo>
                  <a:pt x="2633" y="4439"/>
                </a:lnTo>
                <a:lnTo>
                  <a:pt x="2638" y="4436"/>
                </a:lnTo>
                <a:lnTo>
                  <a:pt x="2641" y="4431"/>
                </a:lnTo>
                <a:lnTo>
                  <a:pt x="2644" y="4427"/>
                </a:lnTo>
                <a:lnTo>
                  <a:pt x="2646" y="4422"/>
                </a:lnTo>
                <a:lnTo>
                  <a:pt x="2648" y="4416"/>
                </a:lnTo>
                <a:lnTo>
                  <a:pt x="2648" y="4411"/>
                </a:lnTo>
                <a:lnTo>
                  <a:pt x="2648" y="4405"/>
                </a:lnTo>
                <a:lnTo>
                  <a:pt x="2646" y="4400"/>
                </a:lnTo>
                <a:lnTo>
                  <a:pt x="2442" y="3772"/>
                </a:lnTo>
                <a:lnTo>
                  <a:pt x="2973" y="3386"/>
                </a:lnTo>
                <a:lnTo>
                  <a:pt x="2977" y="3382"/>
                </a:lnTo>
                <a:lnTo>
                  <a:pt x="2981" y="3378"/>
                </a:lnTo>
                <a:lnTo>
                  <a:pt x="2984" y="3373"/>
                </a:lnTo>
                <a:lnTo>
                  <a:pt x="2986" y="3368"/>
                </a:lnTo>
                <a:lnTo>
                  <a:pt x="2987" y="3363"/>
                </a:lnTo>
                <a:lnTo>
                  <a:pt x="2988" y="3357"/>
                </a:lnTo>
                <a:lnTo>
                  <a:pt x="2987" y="3352"/>
                </a:lnTo>
                <a:lnTo>
                  <a:pt x="2986" y="3345"/>
                </a:lnTo>
                <a:lnTo>
                  <a:pt x="2984" y="3340"/>
                </a:lnTo>
                <a:lnTo>
                  <a:pt x="2981" y="3335"/>
                </a:lnTo>
                <a:lnTo>
                  <a:pt x="2977" y="3331"/>
                </a:lnTo>
                <a:lnTo>
                  <a:pt x="2973" y="3328"/>
                </a:lnTo>
                <a:lnTo>
                  <a:pt x="2968" y="3325"/>
                </a:lnTo>
                <a:lnTo>
                  <a:pt x="2963" y="3323"/>
                </a:lnTo>
                <a:lnTo>
                  <a:pt x="2958" y="3321"/>
                </a:lnTo>
                <a:lnTo>
                  <a:pt x="2952" y="3321"/>
                </a:lnTo>
                <a:lnTo>
                  <a:pt x="2296" y="3321"/>
                </a:lnTo>
                <a:lnTo>
                  <a:pt x="2093" y="2698"/>
                </a:lnTo>
                <a:lnTo>
                  <a:pt x="2091" y="2691"/>
                </a:lnTo>
                <a:lnTo>
                  <a:pt x="2088" y="2687"/>
                </a:lnTo>
                <a:lnTo>
                  <a:pt x="2084" y="2682"/>
                </a:lnTo>
                <a:lnTo>
                  <a:pt x="2080" y="2679"/>
                </a:lnTo>
                <a:lnTo>
                  <a:pt x="2075" y="2676"/>
                </a:lnTo>
                <a:lnTo>
                  <a:pt x="2069" y="2674"/>
                </a:lnTo>
                <a:lnTo>
                  <a:pt x="2064" y="2673"/>
                </a:lnTo>
                <a:lnTo>
                  <a:pt x="2058" y="2672"/>
                </a:lnTo>
                <a:lnTo>
                  <a:pt x="2053" y="2673"/>
                </a:lnTo>
                <a:lnTo>
                  <a:pt x="2047" y="2674"/>
                </a:lnTo>
                <a:lnTo>
                  <a:pt x="2042" y="2676"/>
                </a:lnTo>
                <a:lnTo>
                  <a:pt x="2037" y="2679"/>
                </a:lnTo>
                <a:lnTo>
                  <a:pt x="2033" y="2682"/>
                </a:lnTo>
                <a:lnTo>
                  <a:pt x="2030" y="2687"/>
                </a:lnTo>
                <a:lnTo>
                  <a:pt x="2027" y="2691"/>
                </a:lnTo>
                <a:lnTo>
                  <a:pt x="2024" y="2698"/>
                </a:lnTo>
                <a:close/>
              </a:path>
            </a:pathLst>
          </a:custGeom>
          <a:solidFill>
            <a:srgbClr val="FFFFFE"/>
          </a:solidFill>
          <a:ln>
            <a:solidFill>
              <a:srgbClr val="FFFFFE"/>
            </a:solidFill>
          </a:ln>
          <a:extLst/>
        </p:spPr>
        <p:txBody>
          <a:bodyPr lIns="86694" tIns="43347" rIns="86694" bIns="43347"/>
          <a:lstStyle/>
          <a:p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sp>
        <p:nvSpPr>
          <p:cNvPr id="23562" name="KSO_Shape"/>
          <p:cNvSpPr>
            <a:spLocks/>
          </p:cNvSpPr>
          <p:nvPr/>
        </p:nvSpPr>
        <p:spPr bwMode="auto">
          <a:xfrm>
            <a:off x="4130933" y="1619250"/>
            <a:ext cx="1200084" cy="1200150"/>
          </a:xfrm>
          <a:custGeom>
            <a:avLst/>
            <a:gdLst>
              <a:gd name="T0" fmla="*/ 2147483647 w 4408"/>
              <a:gd name="T1" fmla="*/ 2147483647 h 4408"/>
              <a:gd name="T2" fmla="*/ 2147483647 w 4408"/>
              <a:gd name="T3" fmla="*/ 2147483647 h 4408"/>
              <a:gd name="T4" fmla="*/ 2147483647 w 4408"/>
              <a:gd name="T5" fmla="*/ 2147483647 h 4408"/>
              <a:gd name="T6" fmla="*/ 2147483647 w 4408"/>
              <a:gd name="T7" fmla="*/ 2147483647 h 4408"/>
              <a:gd name="T8" fmla="*/ 2147483647 w 4408"/>
              <a:gd name="T9" fmla="*/ 2147483647 h 4408"/>
              <a:gd name="T10" fmla="*/ 2147483647 w 4408"/>
              <a:gd name="T11" fmla="*/ 2147483647 h 4408"/>
              <a:gd name="T12" fmla="*/ 2147483647 w 4408"/>
              <a:gd name="T13" fmla="*/ 2147483647 h 4408"/>
              <a:gd name="T14" fmla="*/ 2147483647 w 4408"/>
              <a:gd name="T15" fmla="*/ 2147483647 h 4408"/>
              <a:gd name="T16" fmla="*/ 2147483647 w 4408"/>
              <a:gd name="T17" fmla="*/ 2147483647 h 4408"/>
              <a:gd name="T18" fmla="*/ 2147483647 w 4408"/>
              <a:gd name="T19" fmla="*/ 2147483647 h 4408"/>
              <a:gd name="T20" fmla="*/ 2147483647 w 4408"/>
              <a:gd name="T21" fmla="*/ 2147483647 h 4408"/>
              <a:gd name="T22" fmla="*/ 2147483647 w 4408"/>
              <a:gd name="T23" fmla="*/ 2147483647 h 4408"/>
              <a:gd name="T24" fmla="*/ 2147483647 w 4408"/>
              <a:gd name="T25" fmla="*/ 2147483647 h 4408"/>
              <a:gd name="T26" fmla="*/ 2147483647 w 4408"/>
              <a:gd name="T27" fmla="*/ 2147483647 h 4408"/>
              <a:gd name="T28" fmla="*/ 2147483647 w 4408"/>
              <a:gd name="T29" fmla="*/ 2147483647 h 4408"/>
              <a:gd name="T30" fmla="*/ 2147483647 w 4408"/>
              <a:gd name="T31" fmla="*/ 2147483647 h 4408"/>
              <a:gd name="T32" fmla="*/ 2147483647 w 4408"/>
              <a:gd name="T33" fmla="*/ 2147483647 h 4408"/>
              <a:gd name="T34" fmla="*/ 2147483647 w 4408"/>
              <a:gd name="T35" fmla="*/ 2147483647 h 4408"/>
              <a:gd name="T36" fmla="*/ 2147483647 w 4408"/>
              <a:gd name="T37" fmla="*/ 2147483647 h 4408"/>
              <a:gd name="T38" fmla="*/ 2147483647 w 4408"/>
              <a:gd name="T39" fmla="*/ 2147483647 h 4408"/>
              <a:gd name="T40" fmla="*/ 2147483647 w 4408"/>
              <a:gd name="T41" fmla="*/ 2147483647 h 4408"/>
              <a:gd name="T42" fmla="*/ 2147483647 w 4408"/>
              <a:gd name="T43" fmla="*/ 2147483647 h 4408"/>
              <a:gd name="T44" fmla="*/ 2147483647 w 4408"/>
              <a:gd name="T45" fmla="*/ 2147483647 h 4408"/>
              <a:gd name="T46" fmla="*/ 2147483647 w 4408"/>
              <a:gd name="T47" fmla="*/ 2147483647 h 4408"/>
              <a:gd name="T48" fmla="*/ 2147483647 w 4408"/>
              <a:gd name="T49" fmla="*/ 2147483647 h 4408"/>
              <a:gd name="T50" fmla="*/ 2147483647 w 4408"/>
              <a:gd name="T51" fmla="*/ 2147483647 h 4408"/>
              <a:gd name="T52" fmla="*/ 2147483647 w 4408"/>
              <a:gd name="T53" fmla="*/ 2147483647 h 4408"/>
              <a:gd name="T54" fmla="*/ 2147483647 w 4408"/>
              <a:gd name="T55" fmla="*/ 2147483647 h 4408"/>
              <a:gd name="T56" fmla="*/ 2147483647 w 4408"/>
              <a:gd name="T57" fmla="*/ 2147483647 h 4408"/>
              <a:gd name="T58" fmla="*/ 2147483647 w 4408"/>
              <a:gd name="T59" fmla="*/ 2147483647 h 4408"/>
              <a:gd name="T60" fmla="*/ 2147483647 w 4408"/>
              <a:gd name="T61" fmla="*/ 2147483647 h 4408"/>
              <a:gd name="T62" fmla="*/ 2147483647 w 4408"/>
              <a:gd name="T63" fmla="*/ 2147483647 h 4408"/>
              <a:gd name="T64" fmla="*/ 2147483647 w 4408"/>
              <a:gd name="T65" fmla="*/ 2147483647 h 4408"/>
              <a:gd name="T66" fmla="*/ 2147483647 w 4408"/>
              <a:gd name="T67" fmla="*/ 2147483647 h 4408"/>
              <a:gd name="T68" fmla="*/ 2147483647 w 4408"/>
              <a:gd name="T69" fmla="*/ 2147483647 h 4408"/>
              <a:gd name="T70" fmla="*/ 2147483647 w 4408"/>
              <a:gd name="T71" fmla="*/ 2147483647 h 4408"/>
              <a:gd name="T72" fmla="*/ 2147483647 w 4408"/>
              <a:gd name="T73" fmla="*/ 2147483647 h 4408"/>
              <a:gd name="T74" fmla="*/ 2147483647 w 4408"/>
              <a:gd name="T75" fmla="*/ 2147483647 h 4408"/>
              <a:gd name="T76" fmla="*/ 2147483647 w 4408"/>
              <a:gd name="T77" fmla="*/ 2147483647 h 4408"/>
              <a:gd name="T78" fmla="*/ 2147483647 w 4408"/>
              <a:gd name="T79" fmla="*/ 2147483647 h 4408"/>
              <a:gd name="T80" fmla="*/ 2147483647 w 4408"/>
              <a:gd name="T81" fmla="*/ 2147483647 h 4408"/>
              <a:gd name="T82" fmla="*/ 2147483647 w 4408"/>
              <a:gd name="T83" fmla="*/ 2147483647 h 4408"/>
              <a:gd name="T84" fmla="*/ 2147483647 w 4408"/>
              <a:gd name="T85" fmla="*/ 2147483647 h 4408"/>
              <a:gd name="T86" fmla="*/ 2147483647 w 4408"/>
              <a:gd name="T87" fmla="*/ 2147483647 h 4408"/>
              <a:gd name="T88" fmla="*/ 2147483647 w 4408"/>
              <a:gd name="T89" fmla="*/ 2147483647 h 4408"/>
              <a:gd name="T90" fmla="*/ 2147483647 w 4408"/>
              <a:gd name="T91" fmla="*/ 2147483647 h 4408"/>
              <a:gd name="T92" fmla="*/ 2147483647 w 4408"/>
              <a:gd name="T93" fmla="*/ 2147483647 h 4408"/>
              <a:gd name="T94" fmla="*/ 2147483647 w 4408"/>
              <a:gd name="T95" fmla="*/ 2147483647 h 4408"/>
              <a:gd name="T96" fmla="*/ 2147483647 w 4408"/>
              <a:gd name="T97" fmla="*/ 2147483647 h 4408"/>
              <a:gd name="T98" fmla="*/ 2147483647 w 4408"/>
              <a:gd name="T99" fmla="*/ 2147483647 h 4408"/>
              <a:gd name="T100" fmla="*/ 2147483647 w 4408"/>
              <a:gd name="T101" fmla="*/ 2147483647 h 4408"/>
              <a:gd name="T102" fmla="*/ 2147483647 w 4408"/>
              <a:gd name="T103" fmla="*/ 2147483647 h 4408"/>
              <a:gd name="T104" fmla="*/ 2147483647 w 4408"/>
              <a:gd name="T105" fmla="*/ 2147483647 h 4408"/>
              <a:gd name="T106" fmla="*/ 2147483647 w 4408"/>
              <a:gd name="T107" fmla="*/ 2147483647 h 4408"/>
              <a:gd name="T108" fmla="*/ 2147483647 w 4408"/>
              <a:gd name="T109" fmla="*/ 2147483647 h 4408"/>
              <a:gd name="T110" fmla="*/ 2147483647 w 4408"/>
              <a:gd name="T111" fmla="*/ 2147483647 h 4408"/>
              <a:gd name="T112" fmla="*/ 2147483647 w 4408"/>
              <a:gd name="T113" fmla="*/ 2147483647 h 4408"/>
              <a:gd name="T114" fmla="*/ 2147483647 w 4408"/>
              <a:gd name="T115" fmla="*/ 2147483647 h 4408"/>
              <a:gd name="T116" fmla="*/ 2147483647 w 4408"/>
              <a:gd name="T117" fmla="*/ 2147483647 h 44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408" h="4408">
                <a:moveTo>
                  <a:pt x="4239" y="1864"/>
                </a:moveTo>
                <a:lnTo>
                  <a:pt x="4036" y="1864"/>
                </a:lnTo>
                <a:lnTo>
                  <a:pt x="4018" y="1864"/>
                </a:lnTo>
                <a:lnTo>
                  <a:pt x="4001" y="1861"/>
                </a:lnTo>
                <a:lnTo>
                  <a:pt x="3983" y="1857"/>
                </a:lnTo>
                <a:lnTo>
                  <a:pt x="3966" y="1852"/>
                </a:lnTo>
                <a:lnTo>
                  <a:pt x="3949" y="1845"/>
                </a:lnTo>
                <a:lnTo>
                  <a:pt x="3933" y="1837"/>
                </a:lnTo>
                <a:lnTo>
                  <a:pt x="3916" y="1828"/>
                </a:lnTo>
                <a:lnTo>
                  <a:pt x="3901" y="1818"/>
                </a:lnTo>
                <a:lnTo>
                  <a:pt x="3887" y="1806"/>
                </a:lnTo>
                <a:lnTo>
                  <a:pt x="3873" y="1793"/>
                </a:lnTo>
                <a:lnTo>
                  <a:pt x="3861" y="1780"/>
                </a:lnTo>
                <a:lnTo>
                  <a:pt x="3848" y="1766"/>
                </a:lnTo>
                <a:lnTo>
                  <a:pt x="3838" y="1751"/>
                </a:lnTo>
                <a:lnTo>
                  <a:pt x="3829" y="1736"/>
                </a:lnTo>
                <a:lnTo>
                  <a:pt x="3822" y="1719"/>
                </a:lnTo>
                <a:lnTo>
                  <a:pt x="3816" y="1703"/>
                </a:lnTo>
                <a:lnTo>
                  <a:pt x="3699" y="1419"/>
                </a:lnTo>
                <a:lnTo>
                  <a:pt x="3691" y="1403"/>
                </a:lnTo>
                <a:lnTo>
                  <a:pt x="3685" y="1387"/>
                </a:lnTo>
                <a:lnTo>
                  <a:pt x="3680" y="1369"/>
                </a:lnTo>
                <a:lnTo>
                  <a:pt x="3677" y="1351"/>
                </a:lnTo>
                <a:lnTo>
                  <a:pt x="3675" y="1333"/>
                </a:lnTo>
                <a:lnTo>
                  <a:pt x="3675" y="1315"/>
                </a:lnTo>
                <a:lnTo>
                  <a:pt x="3675" y="1296"/>
                </a:lnTo>
                <a:lnTo>
                  <a:pt x="3678" y="1278"/>
                </a:lnTo>
                <a:lnTo>
                  <a:pt x="3681" y="1260"/>
                </a:lnTo>
                <a:lnTo>
                  <a:pt x="3685" y="1242"/>
                </a:lnTo>
                <a:lnTo>
                  <a:pt x="3691" y="1224"/>
                </a:lnTo>
                <a:lnTo>
                  <a:pt x="3698" y="1208"/>
                </a:lnTo>
                <a:lnTo>
                  <a:pt x="3706" y="1192"/>
                </a:lnTo>
                <a:lnTo>
                  <a:pt x="3717" y="1177"/>
                </a:lnTo>
                <a:lnTo>
                  <a:pt x="3727" y="1162"/>
                </a:lnTo>
                <a:lnTo>
                  <a:pt x="3739" y="1149"/>
                </a:lnTo>
                <a:lnTo>
                  <a:pt x="3883" y="1005"/>
                </a:lnTo>
                <a:lnTo>
                  <a:pt x="3895" y="992"/>
                </a:lnTo>
                <a:lnTo>
                  <a:pt x="3904" y="979"/>
                </a:lnTo>
                <a:lnTo>
                  <a:pt x="3913" y="965"/>
                </a:lnTo>
                <a:lnTo>
                  <a:pt x="3920" y="949"/>
                </a:lnTo>
                <a:lnTo>
                  <a:pt x="3926" y="933"/>
                </a:lnTo>
                <a:lnTo>
                  <a:pt x="3930" y="918"/>
                </a:lnTo>
                <a:lnTo>
                  <a:pt x="3932" y="902"/>
                </a:lnTo>
                <a:lnTo>
                  <a:pt x="3933" y="886"/>
                </a:lnTo>
                <a:lnTo>
                  <a:pt x="3932" y="869"/>
                </a:lnTo>
                <a:lnTo>
                  <a:pt x="3930" y="853"/>
                </a:lnTo>
                <a:lnTo>
                  <a:pt x="3926" y="837"/>
                </a:lnTo>
                <a:lnTo>
                  <a:pt x="3920" y="822"/>
                </a:lnTo>
                <a:lnTo>
                  <a:pt x="3913" y="806"/>
                </a:lnTo>
                <a:lnTo>
                  <a:pt x="3904" y="792"/>
                </a:lnTo>
                <a:lnTo>
                  <a:pt x="3895" y="778"/>
                </a:lnTo>
                <a:lnTo>
                  <a:pt x="3883" y="765"/>
                </a:lnTo>
                <a:lnTo>
                  <a:pt x="3643" y="525"/>
                </a:lnTo>
                <a:lnTo>
                  <a:pt x="3630" y="514"/>
                </a:lnTo>
                <a:lnTo>
                  <a:pt x="3616" y="504"/>
                </a:lnTo>
                <a:lnTo>
                  <a:pt x="3602" y="495"/>
                </a:lnTo>
                <a:lnTo>
                  <a:pt x="3587" y="489"/>
                </a:lnTo>
                <a:lnTo>
                  <a:pt x="3572" y="483"/>
                </a:lnTo>
                <a:lnTo>
                  <a:pt x="3555" y="479"/>
                </a:lnTo>
                <a:lnTo>
                  <a:pt x="3539" y="477"/>
                </a:lnTo>
                <a:lnTo>
                  <a:pt x="3523" y="476"/>
                </a:lnTo>
                <a:lnTo>
                  <a:pt x="3507" y="477"/>
                </a:lnTo>
                <a:lnTo>
                  <a:pt x="3490" y="479"/>
                </a:lnTo>
                <a:lnTo>
                  <a:pt x="3474" y="483"/>
                </a:lnTo>
                <a:lnTo>
                  <a:pt x="3459" y="489"/>
                </a:lnTo>
                <a:lnTo>
                  <a:pt x="3444" y="495"/>
                </a:lnTo>
                <a:lnTo>
                  <a:pt x="3430" y="504"/>
                </a:lnTo>
                <a:lnTo>
                  <a:pt x="3415" y="514"/>
                </a:lnTo>
                <a:lnTo>
                  <a:pt x="3403" y="525"/>
                </a:lnTo>
                <a:lnTo>
                  <a:pt x="3259" y="669"/>
                </a:lnTo>
                <a:lnTo>
                  <a:pt x="3246" y="682"/>
                </a:lnTo>
                <a:lnTo>
                  <a:pt x="3232" y="692"/>
                </a:lnTo>
                <a:lnTo>
                  <a:pt x="3217" y="702"/>
                </a:lnTo>
                <a:lnTo>
                  <a:pt x="3200" y="710"/>
                </a:lnTo>
                <a:lnTo>
                  <a:pt x="3183" y="717"/>
                </a:lnTo>
                <a:lnTo>
                  <a:pt x="3166" y="723"/>
                </a:lnTo>
                <a:lnTo>
                  <a:pt x="3149" y="727"/>
                </a:lnTo>
                <a:lnTo>
                  <a:pt x="3130" y="731"/>
                </a:lnTo>
                <a:lnTo>
                  <a:pt x="3112" y="733"/>
                </a:lnTo>
                <a:lnTo>
                  <a:pt x="3093" y="733"/>
                </a:lnTo>
                <a:lnTo>
                  <a:pt x="3075" y="733"/>
                </a:lnTo>
                <a:lnTo>
                  <a:pt x="3056" y="731"/>
                </a:lnTo>
                <a:lnTo>
                  <a:pt x="3039" y="728"/>
                </a:lnTo>
                <a:lnTo>
                  <a:pt x="3022" y="723"/>
                </a:lnTo>
                <a:lnTo>
                  <a:pt x="3005" y="717"/>
                </a:lnTo>
                <a:lnTo>
                  <a:pt x="2989" y="710"/>
                </a:lnTo>
                <a:lnTo>
                  <a:pt x="2705" y="592"/>
                </a:lnTo>
                <a:lnTo>
                  <a:pt x="2689" y="587"/>
                </a:lnTo>
                <a:lnTo>
                  <a:pt x="2673" y="579"/>
                </a:lnTo>
                <a:lnTo>
                  <a:pt x="2658" y="570"/>
                </a:lnTo>
                <a:lnTo>
                  <a:pt x="2642" y="560"/>
                </a:lnTo>
                <a:lnTo>
                  <a:pt x="2628" y="549"/>
                </a:lnTo>
                <a:lnTo>
                  <a:pt x="2615" y="536"/>
                </a:lnTo>
                <a:lnTo>
                  <a:pt x="2603" y="522"/>
                </a:lnTo>
                <a:lnTo>
                  <a:pt x="2591" y="507"/>
                </a:lnTo>
                <a:lnTo>
                  <a:pt x="2581" y="492"/>
                </a:lnTo>
                <a:lnTo>
                  <a:pt x="2571" y="476"/>
                </a:lnTo>
                <a:lnTo>
                  <a:pt x="2563" y="460"/>
                </a:lnTo>
                <a:lnTo>
                  <a:pt x="2556" y="442"/>
                </a:lnTo>
                <a:lnTo>
                  <a:pt x="2551" y="425"/>
                </a:lnTo>
                <a:lnTo>
                  <a:pt x="2547" y="408"/>
                </a:lnTo>
                <a:lnTo>
                  <a:pt x="2544" y="391"/>
                </a:lnTo>
                <a:lnTo>
                  <a:pt x="2543" y="373"/>
                </a:lnTo>
                <a:lnTo>
                  <a:pt x="2543" y="169"/>
                </a:lnTo>
                <a:lnTo>
                  <a:pt x="2543" y="152"/>
                </a:lnTo>
                <a:lnTo>
                  <a:pt x="2540" y="135"/>
                </a:lnTo>
                <a:lnTo>
                  <a:pt x="2536" y="119"/>
                </a:lnTo>
                <a:lnTo>
                  <a:pt x="2530" y="103"/>
                </a:lnTo>
                <a:lnTo>
                  <a:pt x="2523" y="88"/>
                </a:lnTo>
                <a:lnTo>
                  <a:pt x="2515" y="75"/>
                </a:lnTo>
                <a:lnTo>
                  <a:pt x="2505" y="62"/>
                </a:lnTo>
                <a:lnTo>
                  <a:pt x="2493" y="50"/>
                </a:lnTo>
                <a:lnTo>
                  <a:pt x="2481" y="39"/>
                </a:lnTo>
                <a:lnTo>
                  <a:pt x="2469" y="28"/>
                </a:lnTo>
                <a:lnTo>
                  <a:pt x="2455" y="20"/>
                </a:lnTo>
                <a:lnTo>
                  <a:pt x="2440" y="13"/>
                </a:lnTo>
                <a:lnTo>
                  <a:pt x="2424" y="7"/>
                </a:lnTo>
                <a:lnTo>
                  <a:pt x="2408" y="3"/>
                </a:lnTo>
                <a:lnTo>
                  <a:pt x="2391" y="1"/>
                </a:lnTo>
                <a:lnTo>
                  <a:pt x="2374" y="0"/>
                </a:lnTo>
                <a:lnTo>
                  <a:pt x="2035" y="0"/>
                </a:lnTo>
                <a:lnTo>
                  <a:pt x="2018" y="1"/>
                </a:lnTo>
                <a:lnTo>
                  <a:pt x="2001" y="3"/>
                </a:lnTo>
                <a:lnTo>
                  <a:pt x="1985" y="7"/>
                </a:lnTo>
                <a:lnTo>
                  <a:pt x="1969" y="13"/>
                </a:lnTo>
                <a:lnTo>
                  <a:pt x="1955" y="20"/>
                </a:lnTo>
                <a:lnTo>
                  <a:pt x="1941" y="28"/>
                </a:lnTo>
                <a:lnTo>
                  <a:pt x="1927" y="39"/>
                </a:lnTo>
                <a:lnTo>
                  <a:pt x="1915" y="50"/>
                </a:lnTo>
                <a:lnTo>
                  <a:pt x="1904" y="62"/>
                </a:lnTo>
                <a:lnTo>
                  <a:pt x="1894" y="75"/>
                </a:lnTo>
                <a:lnTo>
                  <a:pt x="1886" y="88"/>
                </a:lnTo>
                <a:lnTo>
                  <a:pt x="1879" y="103"/>
                </a:lnTo>
                <a:lnTo>
                  <a:pt x="1873" y="119"/>
                </a:lnTo>
                <a:lnTo>
                  <a:pt x="1869" y="135"/>
                </a:lnTo>
                <a:lnTo>
                  <a:pt x="1867" y="152"/>
                </a:lnTo>
                <a:lnTo>
                  <a:pt x="1866" y="169"/>
                </a:lnTo>
                <a:lnTo>
                  <a:pt x="1866" y="373"/>
                </a:lnTo>
                <a:lnTo>
                  <a:pt x="1864" y="391"/>
                </a:lnTo>
                <a:lnTo>
                  <a:pt x="1861" y="408"/>
                </a:lnTo>
                <a:lnTo>
                  <a:pt x="1858" y="425"/>
                </a:lnTo>
                <a:lnTo>
                  <a:pt x="1852" y="442"/>
                </a:lnTo>
                <a:lnTo>
                  <a:pt x="1845" y="460"/>
                </a:lnTo>
                <a:lnTo>
                  <a:pt x="1837" y="476"/>
                </a:lnTo>
                <a:lnTo>
                  <a:pt x="1828" y="492"/>
                </a:lnTo>
                <a:lnTo>
                  <a:pt x="1818" y="507"/>
                </a:lnTo>
                <a:lnTo>
                  <a:pt x="1807" y="522"/>
                </a:lnTo>
                <a:lnTo>
                  <a:pt x="1793" y="536"/>
                </a:lnTo>
                <a:lnTo>
                  <a:pt x="1780" y="549"/>
                </a:lnTo>
                <a:lnTo>
                  <a:pt x="1766" y="560"/>
                </a:lnTo>
                <a:lnTo>
                  <a:pt x="1751" y="570"/>
                </a:lnTo>
                <a:lnTo>
                  <a:pt x="1736" y="579"/>
                </a:lnTo>
                <a:lnTo>
                  <a:pt x="1719" y="587"/>
                </a:lnTo>
                <a:lnTo>
                  <a:pt x="1703" y="592"/>
                </a:lnTo>
                <a:lnTo>
                  <a:pt x="1419" y="710"/>
                </a:lnTo>
                <a:lnTo>
                  <a:pt x="1404" y="717"/>
                </a:lnTo>
                <a:lnTo>
                  <a:pt x="1387" y="723"/>
                </a:lnTo>
                <a:lnTo>
                  <a:pt x="1370" y="728"/>
                </a:lnTo>
                <a:lnTo>
                  <a:pt x="1352" y="731"/>
                </a:lnTo>
                <a:lnTo>
                  <a:pt x="1334" y="733"/>
                </a:lnTo>
                <a:lnTo>
                  <a:pt x="1316" y="733"/>
                </a:lnTo>
                <a:lnTo>
                  <a:pt x="1297" y="733"/>
                </a:lnTo>
                <a:lnTo>
                  <a:pt x="1278" y="731"/>
                </a:lnTo>
                <a:lnTo>
                  <a:pt x="1261" y="727"/>
                </a:lnTo>
                <a:lnTo>
                  <a:pt x="1243" y="723"/>
                </a:lnTo>
                <a:lnTo>
                  <a:pt x="1225" y="717"/>
                </a:lnTo>
                <a:lnTo>
                  <a:pt x="1208" y="710"/>
                </a:lnTo>
                <a:lnTo>
                  <a:pt x="1193" y="702"/>
                </a:lnTo>
                <a:lnTo>
                  <a:pt x="1178" y="692"/>
                </a:lnTo>
                <a:lnTo>
                  <a:pt x="1164" y="682"/>
                </a:lnTo>
                <a:lnTo>
                  <a:pt x="1150" y="669"/>
                </a:lnTo>
                <a:lnTo>
                  <a:pt x="1005" y="525"/>
                </a:lnTo>
                <a:lnTo>
                  <a:pt x="993" y="514"/>
                </a:lnTo>
                <a:lnTo>
                  <a:pt x="979" y="504"/>
                </a:lnTo>
                <a:lnTo>
                  <a:pt x="965" y="495"/>
                </a:lnTo>
                <a:lnTo>
                  <a:pt x="950" y="489"/>
                </a:lnTo>
                <a:lnTo>
                  <a:pt x="934" y="483"/>
                </a:lnTo>
                <a:lnTo>
                  <a:pt x="918" y="479"/>
                </a:lnTo>
                <a:lnTo>
                  <a:pt x="902" y="477"/>
                </a:lnTo>
                <a:lnTo>
                  <a:pt x="886" y="476"/>
                </a:lnTo>
                <a:lnTo>
                  <a:pt x="869" y="477"/>
                </a:lnTo>
                <a:lnTo>
                  <a:pt x="853" y="479"/>
                </a:lnTo>
                <a:lnTo>
                  <a:pt x="837" y="483"/>
                </a:lnTo>
                <a:lnTo>
                  <a:pt x="822" y="489"/>
                </a:lnTo>
                <a:lnTo>
                  <a:pt x="807" y="495"/>
                </a:lnTo>
                <a:lnTo>
                  <a:pt x="792" y="504"/>
                </a:lnTo>
                <a:lnTo>
                  <a:pt x="779" y="514"/>
                </a:lnTo>
                <a:lnTo>
                  <a:pt x="766" y="525"/>
                </a:lnTo>
                <a:lnTo>
                  <a:pt x="527" y="765"/>
                </a:lnTo>
                <a:lnTo>
                  <a:pt x="514" y="778"/>
                </a:lnTo>
                <a:lnTo>
                  <a:pt x="504" y="792"/>
                </a:lnTo>
                <a:lnTo>
                  <a:pt x="496" y="806"/>
                </a:lnTo>
                <a:lnTo>
                  <a:pt x="489" y="822"/>
                </a:lnTo>
                <a:lnTo>
                  <a:pt x="484" y="837"/>
                </a:lnTo>
                <a:lnTo>
                  <a:pt x="480" y="853"/>
                </a:lnTo>
                <a:lnTo>
                  <a:pt x="477" y="869"/>
                </a:lnTo>
                <a:lnTo>
                  <a:pt x="477" y="886"/>
                </a:lnTo>
                <a:lnTo>
                  <a:pt x="477" y="902"/>
                </a:lnTo>
                <a:lnTo>
                  <a:pt x="480" y="918"/>
                </a:lnTo>
                <a:lnTo>
                  <a:pt x="484" y="933"/>
                </a:lnTo>
                <a:lnTo>
                  <a:pt x="489" y="949"/>
                </a:lnTo>
                <a:lnTo>
                  <a:pt x="496" y="965"/>
                </a:lnTo>
                <a:lnTo>
                  <a:pt x="504" y="979"/>
                </a:lnTo>
                <a:lnTo>
                  <a:pt x="514" y="992"/>
                </a:lnTo>
                <a:lnTo>
                  <a:pt x="527" y="1005"/>
                </a:lnTo>
                <a:lnTo>
                  <a:pt x="670" y="1149"/>
                </a:lnTo>
                <a:lnTo>
                  <a:pt x="682" y="1162"/>
                </a:lnTo>
                <a:lnTo>
                  <a:pt x="693" y="1177"/>
                </a:lnTo>
                <a:lnTo>
                  <a:pt x="702" y="1192"/>
                </a:lnTo>
                <a:lnTo>
                  <a:pt x="710" y="1208"/>
                </a:lnTo>
                <a:lnTo>
                  <a:pt x="717" y="1224"/>
                </a:lnTo>
                <a:lnTo>
                  <a:pt x="723" y="1242"/>
                </a:lnTo>
                <a:lnTo>
                  <a:pt x="728" y="1260"/>
                </a:lnTo>
                <a:lnTo>
                  <a:pt x="732" y="1278"/>
                </a:lnTo>
                <a:lnTo>
                  <a:pt x="734" y="1296"/>
                </a:lnTo>
                <a:lnTo>
                  <a:pt x="735" y="1315"/>
                </a:lnTo>
                <a:lnTo>
                  <a:pt x="734" y="1333"/>
                </a:lnTo>
                <a:lnTo>
                  <a:pt x="732" y="1351"/>
                </a:lnTo>
                <a:lnTo>
                  <a:pt x="728" y="1369"/>
                </a:lnTo>
                <a:lnTo>
                  <a:pt x="723" y="1387"/>
                </a:lnTo>
                <a:lnTo>
                  <a:pt x="717" y="1403"/>
                </a:lnTo>
                <a:lnTo>
                  <a:pt x="710" y="1419"/>
                </a:lnTo>
                <a:lnTo>
                  <a:pt x="594" y="1703"/>
                </a:lnTo>
                <a:lnTo>
                  <a:pt x="587" y="1719"/>
                </a:lnTo>
                <a:lnTo>
                  <a:pt x="579" y="1736"/>
                </a:lnTo>
                <a:lnTo>
                  <a:pt x="570" y="1751"/>
                </a:lnTo>
                <a:lnTo>
                  <a:pt x="560" y="1766"/>
                </a:lnTo>
                <a:lnTo>
                  <a:pt x="549" y="1780"/>
                </a:lnTo>
                <a:lnTo>
                  <a:pt x="536" y="1793"/>
                </a:lnTo>
                <a:lnTo>
                  <a:pt x="523" y="1806"/>
                </a:lnTo>
                <a:lnTo>
                  <a:pt x="508" y="1818"/>
                </a:lnTo>
                <a:lnTo>
                  <a:pt x="493" y="1828"/>
                </a:lnTo>
                <a:lnTo>
                  <a:pt x="477" y="1837"/>
                </a:lnTo>
                <a:lnTo>
                  <a:pt x="460" y="1845"/>
                </a:lnTo>
                <a:lnTo>
                  <a:pt x="443" y="1852"/>
                </a:lnTo>
                <a:lnTo>
                  <a:pt x="426" y="1857"/>
                </a:lnTo>
                <a:lnTo>
                  <a:pt x="409" y="1861"/>
                </a:lnTo>
                <a:lnTo>
                  <a:pt x="391" y="1864"/>
                </a:lnTo>
                <a:lnTo>
                  <a:pt x="373" y="1865"/>
                </a:lnTo>
                <a:lnTo>
                  <a:pt x="170" y="1864"/>
                </a:lnTo>
                <a:lnTo>
                  <a:pt x="152" y="1865"/>
                </a:lnTo>
                <a:lnTo>
                  <a:pt x="136" y="1868"/>
                </a:lnTo>
                <a:lnTo>
                  <a:pt x="120" y="1873"/>
                </a:lnTo>
                <a:lnTo>
                  <a:pt x="104" y="1879"/>
                </a:lnTo>
                <a:lnTo>
                  <a:pt x="89" y="1886"/>
                </a:lnTo>
                <a:lnTo>
                  <a:pt x="75" y="1894"/>
                </a:lnTo>
                <a:lnTo>
                  <a:pt x="62" y="1904"/>
                </a:lnTo>
                <a:lnTo>
                  <a:pt x="50" y="1915"/>
                </a:lnTo>
                <a:lnTo>
                  <a:pt x="39" y="1926"/>
                </a:lnTo>
                <a:lnTo>
                  <a:pt x="30" y="1939"/>
                </a:lnTo>
                <a:lnTo>
                  <a:pt x="20" y="1954"/>
                </a:lnTo>
                <a:lnTo>
                  <a:pt x="13" y="1969"/>
                </a:lnTo>
                <a:lnTo>
                  <a:pt x="8" y="1984"/>
                </a:lnTo>
                <a:lnTo>
                  <a:pt x="3" y="2000"/>
                </a:lnTo>
                <a:lnTo>
                  <a:pt x="1" y="2018"/>
                </a:lnTo>
                <a:lnTo>
                  <a:pt x="0" y="2035"/>
                </a:lnTo>
                <a:lnTo>
                  <a:pt x="0" y="2374"/>
                </a:lnTo>
                <a:lnTo>
                  <a:pt x="1" y="2391"/>
                </a:lnTo>
                <a:lnTo>
                  <a:pt x="3" y="2408"/>
                </a:lnTo>
                <a:lnTo>
                  <a:pt x="8" y="2424"/>
                </a:lnTo>
                <a:lnTo>
                  <a:pt x="13" y="2440"/>
                </a:lnTo>
                <a:lnTo>
                  <a:pt x="20" y="2454"/>
                </a:lnTo>
                <a:lnTo>
                  <a:pt x="30" y="2468"/>
                </a:lnTo>
                <a:lnTo>
                  <a:pt x="39" y="2481"/>
                </a:lnTo>
                <a:lnTo>
                  <a:pt x="50" y="2493"/>
                </a:lnTo>
                <a:lnTo>
                  <a:pt x="62" y="2504"/>
                </a:lnTo>
                <a:lnTo>
                  <a:pt x="75" y="2515"/>
                </a:lnTo>
                <a:lnTo>
                  <a:pt x="89" y="2523"/>
                </a:lnTo>
                <a:lnTo>
                  <a:pt x="104" y="2530"/>
                </a:lnTo>
                <a:lnTo>
                  <a:pt x="120" y="2536"/>
                </a:lnTo>
                <a:lnTo>
                  <a:pt x="136" y="2540"/>
                </a:lnTo>
                <a:lnTo>
                  <a:pt x="152" y="2542"/>
                </a:lnTo>
                <a:lnTo>
                  <a:pt x="170" y="2543"/>
                </a:lnTo>
                <a:lnTo>
                  <a:pt x="373" y="2543"/>
                </a:lnTo>
                <a:lnTo>
                  <a:pt x="391" y="2544"/>
                </a:lnTo>
                <a:lnTo>
                  <a:pt x="408" y="2547"/>
                </a:lnTo>
                <a:lnTo>
                  <a:pt x="426" y="2551"/>
                </a:lnTo>
                <a:lnTo>
                  <a:pt x="443" y="2556"/>
                </a:lnTo>
                <a:lnTo>
                  <a:pt x="460" y="2563"/>
                </a:lnTo>
                <a:lnTo>
                  <a:pt x="477" y="2571"/>
                </a:lnTo>
                <a:lnTo>
                  <a:pt x="492" y="2581"/>
                </a:lnTo>
                <a:lnTo>
                  <a:pt x="507" y="2591"/>
                </a:lnTo>
                <a:lnTo>
                  <a:pt x="523" y="2603"/>
                </a:lnTo>
                <a:lnTo>
                  <a:pt x="536" y="2615"/>
                </a:lnTo>
                <a:lnTo>
                  <a:pt x="549" y="2628"/>
                </a:lnTo>
                <a:lnTo>
                  <a:pt x="560" y="2642"/>
                </a:lnTo>
                <a:lnTo>
                  <a:pt x="570" y="2658"/>
                </a:lnTo>
                <a:lnTo>
                  <a:pt x="579" y="2673"/>
                </a:lnTo>
                <a:lnTo>
                  <a:pt x="586" y="2689"/>
                </a:lnTo>
                <a:lnTo>
                  <a:pt x="593" y="2705"/>
                </a:lnTo>
                <a:lnTo>
                  <a:pt x="710" y="2989"/>
                </a:lnTo>
                <a:lnTo>
                  <a:pt x="717" y="3006"/>
                </a:lnTo>
                <a:lnTo>
                  <a:pt x="723" y="3022"/>
                </a:lnTo>
                <a:lnTo>
                  <a:pt x="728" y="3039"/>
                </a:lnTo>
                <a:lnTo>
                  <a:pt x="732" y="3057"/>
                </a:lnTo>
                <a:lnTo>
                  <a:pt x="734" y="3075"/>
                </a:lnTo>
                <a:lnTo>
                  <a:pt x="735" y="3094"/>
                </a:lnTo>
                <a:lnTo>
                  <a:pt x="734" y="3112"/>
                </a:lnTo>
                <a:lnTo>
                  <a:pt x="732" y="3130"/>
                </a:lnTo>
                <a:lnTo>
                  <a:pt x="727" y="3149"/>
                </a:lnTo>
                <a:lnTo>
                  <a:pt x="723" y="3166"/>
                </a:lnTo>
                <a:lnTo>
                  <a:pt x="717" y="3184"/>
                </a:lnTo>
                <a:lnTo>
                  <a:pt x="710" y="3200"/>
                </a:lnTo>
                <a:lnTo>
                  <a:pt x="702" y="3217"/>
                </a:lnTo>
                <a:lnTo>
                  <a:pt x="693" y="3232"/>
                </a:lnTo>
                <a:lnTo>
                  <a:pt x="682" y="3246"/>
                </a:lnTo>
                <a:lnTo>
                  <a:pt x="670" y="3259"/>
                </a:lnTo>
                <a:lnTo>
                  <a:pt x="526" y="3403"/>
                </a:lnTo>
                <a:lnTo>
                  <a:pt x="514" y="3415"/>
                </a:lnTo>
                <a:lnTo>
                  <a:pt x="504" y="3430"/>
                </a:lnTo>
                <a:lnTo>
                  <a:pt x="496" y="3444"/>
                </a:lnTo>
                <a:lnTo>
                  <a:pt x="489" y="3459"/>
                </a:lnTo>
                <a:lnTo>
                  <a:pt x="483" y="3474"/>
                </a:lnTo>
                <a:lnTo>
                  <a:pt x="480" y="3490"/>
                </a:lnTo>
                <a:lnTo>
                  <a:pt x="477" y="3507"/>
                </a:lnTo>
                <a:lnTo>
                  <a:pt x="477" y="3523"/>
                </a:lnTo>
                <a:lnTo>
                  <a:pt x="477" y="3539"/>
                </a:lnTo>
                <a:lnTo>
                  <a:pt x="480" y="3555"/>
                </a:lnTo>
                <a:lnTo>
                  <a:pt x="483" y="3572"/>
                </a:lnTo>
                <a:lnTo>
                  <a:pt x="489" y="3587"/>
                </a:lnTo>
                <a:lnTo>
                  <a:pt x="496" y="3602"/>
                </a:lnTo>
                <a:lnTo>
                  <a:pt x="504" y="3616"/>
                </a:lnTo>
                <a:lnTo>
                  <a:pt x="514" y="3630"/>
                </a:lnTo>
                <a:lnTo>
                  <a:pt x="526" y="3643"/>
                </a:lnTo>
                <a:lnTo>
                  <a:pt x="766" y="3883"/>
                </a:lnTo>
                <a:lnTo>
                  <a:pt x="779" y="3894"/>
                </a:lnTo>
                <a:lnTo>
                  <a:pt x="792" y="3904"/>
                </a:lnTo>
                <a:lnTo>
                  <a:pt x="807" y="3913"/>
                </a:lnTo>
                <a:lnTo>
                  <a:pt x="822" y="3921"/>
                </a:lnTo>
                <a:lnTo>
                  <a:pt x="837" y="3926"/>
                </a:lnTo>
                <a:lnTo>
                  <a:pt x="853" y="3930"/>
                </a:lnTo>
                <a:lnTo>
                  <a:pt x="869" y="3932"/>
                </a:lnTo>
                <a:lnTo>
                  <a:pt x="886" y="3933"/>
                </a:lnTo>
                <a:lnTo>
                  <a:pt x="902" y="3932"/>
                </a:lnTo>
                <a:lnTo>
                  <a:pt x="918" y="3930"/>
                </a:lnTo>
                <a:lnTo>
                  <a:pt x="934" y="3926"/>
                </a:lnTo>
                <a:lnTo>
                  <a:pt x="950" y="3921"/>
                </a:lnTo>
                <a:lnTo>
                  <a:pt x="965" y="3913"/>
                </a:lnTo>
                <a:lnTo>
                  <a:pt x="979" y="3904"/>
                </a:lnTo>
                <a:lnTo>
                  <a:pt x="993" y="3894"/>
                </a:lnTo>
                <a:lnTo>
                  <a:pt x="1005" y="3883"/>
                </a:lnTo>
                <a:lnTo>
                  <a:pt x="1150" y="3739"/>
                </a:lnTo>
                <a:lnTo>
                  <a:pt x="1163" y="3727"/>
                </a:lnTo>
                <a:lnTo>
                  <a:pt x="1177" y="3717"/>
                </a:lnTo>
                <a:lnTo>
                  <a:pt x="1192" y="3706"/>
                </a:lnTo>
                <a:lnTo>
                  <a:pt x="1208" y="3698"/>
                </a:lnTo>
                <a:lnTo>
                  <a:pt x="1225" y="3691"/>
                </a:lnTo>
                <a:lnTo>
                  <a:pt x="1243" y="3685"/>
                </a:lnTo>
                <a:lnTo>
                  <a:pt x="1260" y="3681"/>
                </a:lnTo>
                <a:lnTo>
                  <a:pt x="1278" y="3678"/>
                </a:lnTo>
                <a:lnTo>
                  <a:pt x="1296" y="3675"/>
                </a:lnTo>
                <a:lnTo>
                  <a:pt x="1315" y="3675"/>
                </a:lnTo>
                <a:lnTo>
                  <a:pt x="1333" y="3675"/>
                </a:lnTo>
                <a:lnTo>
                  <a:pt x="1351" y="3677"/>
                </a:lnTo>
                <a:lnTo>
                  <a:pt x="1370" y="3681"/>
                </a:lnTo>
                <a:lnTo>
                  <a:pt x="1387" y="3685"/>
                </a:lnTo>
                <a:lnTo>
                  <a:pt x="1403" y="3691"/>
                </a:lnTo>
                <a:lnTo>
                  <a:pt x="1419" y="3699"/>
                </a:lnTo>
                <a:lnTo>
                  <a:pt x="1703" y="3816"/>
                </a:lnTo>
                <a:lnTo>
                  <a:pt x="1719" y="3822"/>
                </a:lnTo>
                <a:lnTo>
                  <a:pt x="1736" y="3829"/>
                </a:lnTo>
                <a:lnTo>
                  <a:pt x="1751" y="3838"/>
                </a:lnTo>
                <a:lnTo>
                  <a:pt x="1766" y="3848"/>
                </a:lnTo>
                <a:lnTo>
                  <a:pt x="1780" y="3861"/>
                </a:lnTo>
                <a:lnTo>
                  <a:pt x="1793" y="3873"/>
                </a:lnTo>
                <a:lnTo>
                  <a:pt x="1807" y="3887"/>
                </a:lnTo>
                <a:lnTo>
                  <a:pt x="1818" y="3901"/>
                </a:lnTo>
                <a:lnTo>
                  <a:pt x="1828" y="3916"/>
                </a:lnTo>
                <a:lnTo>
                  <a:pt x="1837" y="3933"/>
                </a:lnTo>
                <a:lnTo>
                  <a:pt x="1845" y="3949"/>
                </a:lnTo>
                <a:lnTo>
                  <a:pt x="1852" y="3966"/>
                </a:lnTo>
                <a:lnTo>
                  <a:pt x="1858" y="3983"/>
                </a:lnTo>
                <a:lnTo>
                  <a:pt x="1861" y="4001"/>
                </a:lnTo>
                <a:lnTo>
                  <a:pt x="1864" y="4019"/>
                </a:lnTo>
                <a:lnTo>
                  <a:pt x="1866" y="4036"/>
                </a:lnTo>
                <a:lnTo>
                  <a:pt x="1866" y="4239"/>
                </a:lnTo>
                <a:lnTo>
                  <a:pt x="1867" y="4256"/>
                </a:lnTo>
                <a:lnTo>
                  <a:pt x="1869" y="4272"/>
                </a:lnTo>
                <a:lnTo>
                  <a:pt x="1873" y="4289"/>
                </a:lnTo>
                <a:lnTo>
                  <a:pt x="1879" y="4305"/>
                </a:lnTo>
                <a:lnTo>
                  <a:pt x="1886" y="4319"/>
                </a:lnTo>
                <a:lnTo>
                  <a:pt x="1894" y="4333"/>
                </a:lnTo>
                <a:lnTo>
                  <a:pt x="1904" y="4347"/>
                </a:lnTo>
                <a:lnTo>
                  <a:pt x="1915" y="4359"/>
                </a:lnTo>
                <a:lnTo>
                  <a:pt x="1927" y="4370"/>
                </a:lnTo>
                <a:lnTo>
                  <a:pt x="1941" y="4379"/>
                </a:lnTo>
                <a:lnTo>
                  <a:pt x="1954" y="4388"/>
                </a:lnTo>
                <a:lnTo>
                  <a:pt x="1969" y="4395"/>
                </a:lnTo>
                <a:lnTo>
                  <a:pt x="1984" y="4400"/>
                </a:lnTo>
                <a:lnTo>
                  <a:pt x="2000" y="4405"/>
                </a:lnTo>
                <a:lnTo>
                  <a:pt x="2018" y="4407"/>
                </a:lnTo>
                <a:lnTo>
                  <a:pt x="2035" y="4408"/>
                </a:lnTo>
                <a:lnTo>
                  <a:pt x="2374" y="4408"/>
                </a:lnTo>
                <a:lnTo>
                  <a:pt x="2391" y="4407"/>
                </a:lnTo>
                <a:lnTo>
                  <a:pt x="2408" y="4405"/>
                </a:lnTo>
                <a:lnTo>
                  <a:pt x="2424" y="4400"/>
                </a:lnTo>
                <a:lnTo>
                  <a:pt x="2440" y="4395"/>
                </a:lnTo>
                <a:lnTo>
                  <a:pt x="2455" y="4388"/>
                </a:lnTo>
                <a:lnTo>
                  <a:pt x="2469" y="4379"/>
                </a:lnTo>
                <a:lnTo>
                  <a:pt x="2481" y="4370"/>
                </a:lnTo>
                <a:lnTo>
                  <a:pt x="2493" y="4359"/>
                </a:lnTo>
                <a:lnTo>
                  <a:pt x="2505" y="4347"/>
                </a:lnTo>
                <a:lnTo>
                  <a:pt x="2515" y="4333"/>
                </a:lnTo>
                <a:lnTo>
                  <a:pt x="2523" y="4319"/>
                </a:lnTo>
                <a:lnTo>
                  <a:pt x="2530" y="4305"/>
                </a:lnTo>
                <a:lnTo>
                  <a:pt x="2536" y="4289"/>
                </a:lnTo>
                <a:lnTo>
                  <a:pt x="2540" y="4272"/>
                </a:lnTo>
                <a:lnTo>
                  <a:pt x="2543" y="4256"/>
                </a:lnTo>
                <a:lnTo>
                  <a:pt x="2543" y="4239"/>
                </a:lnTo>
                <a:lnTo>
                  <a:pt x="2543" y="4036"/>
                </a:lnTo>
                <a:lnTo>
                  <a:pt x="2544" y="4019"/>
                </a:lnTo>
                <a:lnTo>
                  <a:pt x="2547" y="4001"/>
                </a:lnTo>
                <a:lnTo>
                  <a:pt x="2551" y="3983"/>
                </a:lnTo>
                <a:lnTo>
                  <a:pt x="2556" y="3966"/>
                </a:lnTo>
                <a:lnTo>
                  <a:pt x="2563" y="3949"/>
                </a:lnTo>
                <a:lnTo>
                  <a:pt x="2571" y="3933"/>
                </a:lnTo>
                <a:lnTo>
                  <a:pt x="2581" y="3916"/>
                </a:lnTo>
                <a:lnTo>
                  <a:pt x="2591" y="3901"/>
                </a:lnTo>
                <a:lnTo>
                  <a:pt x="2603" y="3887"/>
                </a:lnTo>
                <a:lnTo>
                  <a:pt x="2615" y="3873"/>
                </a:lnTo>
                <a:lnTo>
                  <a:pt x="2628" y="3861"/>
                </a:lnTo>
                <a:lnTo>
                  <a:pt x="2642" y="3848"/>
                </a:lnTo>
                <a:lnTo>
                  <a:pt x="2658" y="3838"/>
                </a:lnTo>
                <a:lnTo>
                  <a:pt x="2673" y="3829"/>
                </a:lnTo>
                <a:lnTo>
                  <a:pt x="2689" y="3822"/>
                </a:lnTo>
                <a:lnTo>
                  <a:pt x="2705" y="3816"/>
                </a:lnTo>
                <a:lnTo>
                  <a:pt x="2989" y="3699"/>
                </a:lnTo>
                <a:lnTo>
                  <a:pt x="3006" y="3691"/>
                </a:lnTo>
                <a:lnTo>
                  <a:pt x="3022" y="3685"/>
                </a:lnTo>
                <a:lnTo>
                  <a:pt x="3039" y="3681"/>
                </a:lnTo>
                <a:lnTo>
                  <a:pt x="3057" y="3677"/>
                </a:lnTo>
                <a:lnTo>
                  <a:pt x="3076" y="3675"/>
                </a:lnTo>
                <a:lnTo>
                  <a:pt x="3094" y="3675"/>
                </a:lnTo>
                <a:lnTo>
                  <a:pt x="3112" y="3675"/>
                </a:lnTo>
                <a:lnTo>
                  <a:pt x="3130" y="3678"/>
                </a:lnTo>
                <a:lnTo>
                  <a:pt x="3149" y="3681"/>
                </a:lnTo>
                <a:lnTo>
                  <a:pt x="3167" y="3685"/>
                </a:lnTo>
                <a:lnTo>
                  <a:pt x="3184" y="3691"/>
                </a:lnTo>
                <a:lnTo>
                  <a:pt x="3201" y="3698"/>
                </a:lnTo>
                <a:lnTo>
                  <a:pt x="3217" y="3706"/>
                </a:lnTo>
                <a:lnTo>
                  <a:pt x="3232" y="3717"/>
                </a:lnTo>
                <a:lnTo>
                  <a:pt x="3246" y="3727"/>
                </a:lnTo>
                <a:lnTo>
                  <a:pt x="3259" y="3739"/>
                </a:lnTo>
                <a:lnTo>
                  <a:pt x="3403" y="3883"/>
                </a:lnTo>
                <a:lnTo>
                  <a:pt x="3415" y="3894"/>
                </a:lnTo>
                <a:lnTo>
                  <a:pt x="3430" y="3904"/>
                </a:lnTo>
                <a:lnTo>
                  <a:pt x="3444" y="3913"/>
                </a:lnTo>
                <a:lnTo>
                  <a:pt x="3459" y="3921"/>
                </a:lnTo>
                <a:lnTo>
                  <a:pt x="3474" y="3926"/>
                </a:lnTo>
                <a:lnTo>
                  <a:pt x="3490" y="3930"/>
                </a:lnTo>
                <a:lnTo>
                  <a:pt x="3507" y="3932"/>
                </a:lnTo>
                <a:lnTo>
                  <a:pt x="3523" y="3933"/>
                </a:lnTo>
                <a:lnTo>
                  <a:pt x="3539" y="3932"/>
                </a:lnTo>
                <a:lnTo>
                  <a:pt x="3555" y="3930"/>
                </a:lnTo>
                <a:lnTo>
                  <a:pt x="3572" y="3926"/>
                </a:lnTo>
                <a:lnTo>
                  <a:pt x="3587" y="3921"/>
                </a:lnTo>
                <a:lnTo>
                  <a:pt x="3602" y="3913"/>
                </a:lnTo>
                <a:lnTo>
                  <a:pt x="3616" y="3904"/>
                </a:lnTo>
                <a:lnTo>
                  <a:pt x="3630" y="3894"/>
                </a:lnTo>
                <a:lnTo>
                  <a:pt x="3643" y="3883"/>
                </a:lnTo>
                <a:lnTo>
                  <a:pt x="3883" y="3643"/>
                </a:lnTo>
                <a:lnTo>
                  <a:pt x="3895" y="3630"/>
                </a:lnTo>
                <a:lnTo>
                  <a:pt x="3904" y="3616"/>
                </a:lnTo>
                <a:lnTo>
                  <a:pt x="3913" y="3602"/>
                </a:lnTo>
                <a:lnTo>
                  <a:pt x="3920" y="3587"/>
                </a:lnTo>
                <a:lnTo>
                  <a:pt x="3926" y="3572"/>
                </a:lnTo>
                <a:lnTo>
                  <a:pt x="3930" y="3555"/>
                </a:lnTo>
                <a:lnTo>
                  <a:pt x="3932" y="3539"/>
                </a:lnTo>
                <a:lnTo>
                  <a:pt x="3933" y="3523"/>
                </a:lnTo>
                <a:lnTo>
                  <a:pt x="3932" y="3507"/>
                </a:lnTo>
                <a:lnTo>
                  <a:pt x="3930" y="3490"/>
                </a:lnTo>
                <a:lnTo>
                  <a:pt x="3926" y="3474"/>
                </a:lnTo>
                <a:lnTo>
                  <a:pt x="3920" y="3459"/>
                </a:lnTo>
                <a:lnTo>
                  <a:pt x="3913" y="3444"/>
                </a:lnTo>
                <a:lnTo>
                  <a:pt x="3904" y="3430"/>
                </a:lnTo>
                <a:lnTo>
                  <a:pt x="3895" y="3415"/>
                </a:lnTo>
                <a:lnTo>
                  <a:pt x="3883" y="3403"/>
                </a:lnTo>
                <a:lnTo>
                  <a:pt x="3739" y="3259"/>
                </a:lnTo>
                <a:lnTo>
                  <a:pt x="3727" y="3246"/>
                </a:lnTo>
                <a:lnTo>
                  <a:pt x="3717" y="3232"/>
                </a:lnTo>
                <a:lnTo>
                  <a:pt x="3706" y="3217"/>
                </a:lnTo>
                <a:lnTo>
                  <a:pt x="3698" y="3200"/>
                </a:lnTo>
                <a:lnTo>
                  <a:pt x="3691" y="3184"/>
                </a:lnTo>
                <a:lnTo>
                  <a:pt x="3685" y="3166"/>
                </a:lnTo>
                <a:lnTo>
                  <a:pt x="3681" y="3149"/>
                </a:lnTo>
                <a:lnTo>
                  <a:pt x="3678" y="3130"/>
                </a:lnTo>
                <a:lnTo>
                  <a:pt x="3675" y="3112"/>
                </a:lnTo>
                <a:lnTo>
                  <a:pt x="3675" y="3094"/>
                </a:lnTo>
                <a:lnTo>
                  <a:pt x="3675" y="3075"/>
                </a:lnTo>
                <a:lnTo>
                  <a:pt x="3677" y="3057"/>
                </a:lnTo>
                <a:lnTo>
                  <a:pt x="3680" y="3039"/>
                </a:lnTo>
                <a:lnTo>
                  <a:pt x="3685" y="3022"/>
                </a:lnTo>
                <a:lnTo>
                  <a:pt x="3691" y="3006"/>
                </a:lnTo>
                <a:lnTo>
                  <a:pt x="3699" y="2989"/>
                </a:lnTo>
                <a:lnTo>
                  <a:pt x="3816" y="2705"/>
                </a:lnTo>
                <a:lnTo>
                  <a:pt x="3822" y="2689"/>
                </a:lnTo>
                <a:lnTo>
                  <a:pt x="3829" y="2673"/>
                </a:lnTo>
                <a:lnTo>
                  <a:pt x="3838" y="2658"/>
                </a:lnTo>
                <a:lnTo>
                  <a:pt x="3848" y="2642"/>
                </a:lnTo>
                <a:lnTo>
                  <a:pt x="3861" y="2628"/>
                </a:lnTo>
                <a:lnTo>
                  <a:pt x="3873" y="2615"/>
                </a:lnTo>
                <a:lnTo>
                  <a:pt x="3887" y="2603"/>
                </a:lnTo>
                <a:lnTo>
                  <a:pt x="3901" y="2591"/>
                </a:lnTo>
                <a:lnTo>
                  <a:pt x="3916" y="2581"/>
                </a:lnTo>
                <a:lnTo>
                  <a:pt x="3933" y="2571"/>
                </a:lnTo>
                <a:lnTo>
                  <a:pt x="3949" y="2563"/>
                </a:lnTo>
                <a:lnTo>
                  <a:pt x="3966" y="2556"/>
                </a:lnTo>
                <a:lnTo>
                  <a:pt x="3983" y="2551"/>
                </a:lnTo>
                <a:lnTo>
                  <a:pt x="4001" y="2547"/>
                </a:lnTo>
                <a:lnTo>
                  <a:pt x="4018" y="2544"/>
                </a:lnTo>
                <a:lnTo>
                  <a:pt x="4036" y="2543"/>
                </a:lnTo>
                <a:lnTo>
                  <a:pt x="4239" y="2543"/>
                </a:lnTo>
                <a:lnTo>
                  <a:pt x="4256" y="2543"/>
                </a:lnTo>
                <a:lnTo>
                  <a:pt x="4273" y="2540"/>
                </a:lnTo>
                <a:lnTo>
                  <a:pt x="4290" y="2536"/>
                </a:lnTo>
                <a:lnTo>
                  <a:pt x="4305" y="2530"/>
                </a:lnTo>
                <a:lnTo>
                  <a:pt x="4320" y="2523"/>
                </a:lnTo>
                <a:lnTo>
                  <a:pt x="4333" y="2515"/>
                </a:lnTo>
                <a:lnTo>
                  <a:pt x="4346" y="2504"/>
                </a:lnTo>
                <a:lnTo>
                  <a:pt x="4359" y="2493"/>
                </a:lnTo>
                <a:lnTo>
                  <a:pt x="4370" y="2481"/>
                </a:lnTo>
                <a:lnTo>
                  <a:pt x="4380" y="2469"/>
                </a:lnTo>
                <a:lnTo>
                  <a:pt x="4388" y="2455"/>
                </a:lnTo>
                <a:lnTo>
                  <a:pt x="4395" y="2440"/>
                </a:lnTo>
                <a:lnTo>
                  <a:pt x="4401" y="2424"/>
                </a:lnTo>
                <a:lnTo>
                  <a:pt x="4405" y="2408"/>
                </a:lnTo>
                <a:lnTo>
                  <a:pt x="4407" y="2391"/>
                </a:lnTo>
                <a:lnTo>
                  <a:pt x="4408" y="2374"/>
                </a:lnTo>
                <a:lnTo>
                  <a:pt x="4408" y="2035"/>
                </a:lnTo>
                <a:lnTo>
                  <a:pt x="4407" y="2018"/>
                </a:lnTo>
                <a:lnTo>
                  <a:pt x="4405" y="2000"/>
                </a:lnTo>
                <a:lnTo>
                  <a:pt x="4401" y="1984"/>
                </a:lnTo>
                <a:lnTo>
                  <a:pt x="4395" y="1969"/>
                </a:lnTo>
                <a:lnTo>
                  <a:pt x="4388" y="1954"/>
                </a:lnTo>
                <a:lnTo>
                  <a:pt x="4380" y="1939"/>
                </a:lnTo>
                <a:lnTo>
                  <a:pt x="4370" y="1926"/>
                </a:lnTo>
                <a:lnTo>
                  <a:pt x="4359" y="1915"/>
                </a:lnTo>
                <a:lnTo>
                  <a:pt x="4346" y="1904"/>
                </a:lnTo>
                <a:lnTo>
                  <a:pt x="4333" y="1894"/>
                </a:lnTo>
                <a:lnTo>
                  <a:pt x="4320" y="1886"/>
                </a:lnTo>
                <a:lnTo>
                  <a:pt x="4305" y="1879"/>
                </a:lnTo>
                <a:lnTo>
                  <a:pt x="4290" y="1873"/>
                </a:lnTo>
                <a:lnTo>
                  <a:pt x="4273" y="1868"/>
                </a:lnTo>
                <a:lnTo>
                  <a:pt x="4256" y="1865"/>
                </a:lnTo>
                <a:lnTo>
                  <a:pt x="4239" y="1864"/>
                </a:lnTo>
                <a:close/>
                <a:moveTo>
                  <a:pt x="3052" y="2204"/>
                </a:moveTo>
                <a:lnTo>
                  <a:pt x="3052" y="2204"/>
                </a:lnTo>
                <a:lnTo>
                  <a:pt x="3051" y="2248"/>
                </a:lnTo>
                <a:lnTo>
                  <a:pt x="3048" y="2290"/>
                </a:lnTo>
                <a:lnTo>
                  <a:pt x="3043" y="2333"/>
                </a:lnTo>
                <a:lnTo>
                  <a:pt x="3035" y="2375"/>
                </a:lnTo>
                <a:lnTo>
                  <a:pt x="3026" y="2415"/>
                </a:lnTo>
                <a:lnTo>
                  <a:pt x="3015" y="2456"/>
                </a:lnTo>
                <a:lnTo>
                  <a:pt x="3002" y="2495"/>
                </a:lnTo>
                <a:lnTo>
                  <a:pt x="2986" y="2534"/>
                </a:lnTo>
                <a:lnTo>
                  <a:pt x="2969" y="2571"/>
                </a:lnTo>
                <a:lnTo>
                  <a:pt x="2950" y="2608"/>
                </a:lnTo>
                <a:lnTo>
                  <a:pt x="2929" y="2643"/>
                </a:lnTo>
                <a:lnTo>
                  <a:pt x="2908" y="2678"/>
                </a:lnTo>
                <a:lnTo>
                  <a:pt x="2884" y="2711"/>
                </a:lnTo>
                <a:lnTo>
                  <a:pt x="2858" y="2743"/>
                </a:lnTo>
                <a:lnTo>
                  <a:pt x="2832" y="2774"/>
                </a:lnTo>
                <a:lnTo>
                  <a:pt x="2805" y="2804"/>
                </a:lnTo>
                <a:lnTo>
                  <a:pt x="2775" y="2831"/>
                </a:lnTo>
                <a:lnTo>
                  <a:pt x="2744" y="2858"/>
                </a:lnTo>
                <a:lnTo>
                  <a:pt x="2712" y="2883"/>
                </a:lnTo>
                <a:lnTo>
                  <a:pt x="2679" y="2907"/>
                </a:lnTo>
                <a:lnTo>
                  <a:pt x="2644" y="2928"/>
                </a:lnTo>
                <a:lnTo>
                  <a:pt x="2609" y="2949"/>
                </a:lnTo>
                <a:lnTo>
                  <a:pt x="2572" y="2968"/>
                </a:lnTo>
                <a:lnTo>
                  <a:pt x="2535" y="2985"/>
                </a:lnTo>
                <a:lnTo>
                  <a:pt x="2496" y="3000"/>
                </a:lnTo>
                <a:lnTo>
                  <a:pt x="2457" y="3014"/>
                </a:lnTo>
                <a:lnTo>
                  <a:pt x="2416" y="3025"/>
                </a:lnTo>
                <a:lnTo>
                  <a:pt x="2376" y="3034"/>
                </a:lnTo>
                <a:lnTo>
                  <a:pt x="2334" y="3042"/>
                </a:lnTo>
                <a:lnTo>
                  <a:pt x="2292" y="3047"/>
                </a:lnTo>
                <a:lnTo>
                  <a:pt x="2249" y="3050"/>
                </a:lnTo>
                <a:lnTo>
                  <a:pt x="2205" y="3051"/>
                </a:lnTo>
                <a:lnTo>
                  <a:pt x="2162" y="3050"/>
                </a:lnTo>
                <a:lnTo>
                  <a:pt x="2118" y="3047"/>
                </a:lnTo>
                <a:lnTo>
                  <a:pt x="2075" y="3042"/>
                </a:lnTo>
                <a:lnTo>
                  <a:pt x="2034" y="3034"/>
                </a:lnTo>
                <a:lnTo>
                  <a:pt x="1993" y="3025"/>
                </a:lnTo>
                <a:lnTo>
                  <a:pt x="1953" y="3014"/>
                </a:lnTo>
                <a:lnTo>
                  <a:pt x="1913" y="3000"/>
                </a:lnTo>
                <a:lnTo>
                  <a:pt x="1875" y="2985"/>
                </a:lnTo>
                <a:lnTo>
                  <a:pt x="1837" y="2968"/>
                </a:lnTo>
                <a:lnTo>
                  <a:pt x="1801" y="2949"/>
                </a:lnTo>
                <a:lnTo>
                  <a:pt x="1765" y="2928"/>
                </a:lnTo>
                <a:lnTo>
                  <a:pt x="1731" y="2907"/>
                </a:lnTo>
                <a:lnTo>
                  <a:pt x="1697" y="2883"/>
                </a:lnTo>
                <a:lnTo>
                  <a:pt x="1666" y="2858"/>
                </a:lnTo>
                <a:lnTo>
                  <a:pt x="1635" y="2831"/>
                </a:lnTo>
                <a:lnTo>
                  <a:pt x="1605" y="2804"/>
                </a:lnTo>
                <a:lnTo>
                  <a:pt x="1577" y="2774"/>
                </a:lnTo>
                <a:lnTo>
                  <a:pt x="1551" y="2743"/>
                </a:lnTo>
                <a:lnTo>
                  <a:pt x="1526" y="2711"/>
                </a:lnTo>
                <a:lnTo>
                  <a:pt x="1501" y="2678"/>
                </a:lnTo>
                <a:lnTo>
                  <a:pt x="1480" y="2643"/>
                </a:lnTo>
                <a:lnTo>
                  <a:pt x="1460" y="2608"/>
                </a:lnTo>
                <a:lnTo>
                  <a:pt x="1441" y="2571"/>
                </a:lnTo>
                <a:lnTo>
                  <a:pt x="1423" y="2534"/>
                </a:lnTo>
                <a:lnTo>
                  <a:pt x="1408" y="2495"/>
                </a:lnTo>
                <a:lnTo>
                  <a:pt x="1395" y="2456"/>
                </a:lnTo>
                <a:lnTo>
                  <a:pt x="1384" y="2415"/>
                </a:lnTo>
                <a:lnTo>
                  <a:pt x="1375" y="2375"/>
                </a:lnTo>
                <a:lnTo>
                  <a:pt x="1366" y="2333"/>
                </a:lnTo>
                <a:lnTo>
                  <a:pt x="1361" y="2290"/>
                </a:lnTo>
                <a:lnTo>
                  <a:pt x="1358" y="2248"/>
                </a:lnTo>
                <a:lnTo>
                  <a:pt x="1357" y="2204"/>
                </a:lnTo>
                <a:lnTo>
                  <a:pt x="1358" y="2161"/>
                </a:lnTo>
                <a:lnTo>
                  <a:pt x="1361" y="2117"/>
                </a:lnTo>
                <a:lnTo>
                  <a:pt x="1366" y="2074"/>
                </a:lnTo>
                <a:lnTo>
                  <a:pt x="1375" y="2033"/>
                </a:lnTo>
                <a:lnTo>
                  <a:pt x="1384" y="1992"/>
                </a:lnTo>
                <a:lnTo>
                  <a:pt x="1395" y="1952"/>
                </a:lnTo>
                <a:lnTo>
                  <a:pt x="1408" y="1912"/>
                </a:lnTo>
                <a:lnTo>
                  <a:pt x="1423" y="1874"/>
                </a:lnTo>
                <a:lnTo>
                  <a:pt x="1441" y="1836"/>
                </a:lnTo>
                <a:lnTo>
                  <a:pt x="1460" y="1799"/>
                </a:lnTo>
                <a:lnTo>
                  <a:pt x="1480" y="1764"/>
                </a:lnTo>
                <a:lnTo>
                  <a:pt x="1501" y="1729"/>
                </a:lnTo>
                <a:lnTo>
                  <a:pt x="1526" y="1697"/>
                </a:lnTo>
                <a:lnTo>
                  <a:pt x="1551" y="1665"/>
                </a:lnTo>
                <a:lnTo>
                  <a:pt x="1577" y="1634"/>
                </a:lnTo>
                <a:lnTo>
                  <a:pt x="1605" y="1605"/>
                </a:lnTo>
                <a:lnTo>
                  <a:pt x="1635" y="1576"/>
                </a:lnTo>
                <a:lnTo>
                  <a:pt x="1666" y="1550"/>
                </a:lnTo>
                <a:lnTo>
                  <a:pt x="1697" y="1525"/>
                </a:lnTo>
                <a:lnTo>
                  <a:pt x="1731" y="1501"/>
                </a:lnTo>
                <a:lnTo>
                  <a:pt x="1765" y="1479"/>
                </a:lnTo>
                <a:lnTo>
                  <a:pt x="1801" y="1459"/>
                </a:lnTo>
                <a:lnTo>
                  <a:pt x="1837" y="1439"/>
                </a:lnTo>
                <a:lnTo>
                  <a:pt x="1875" y="1423"/>
                </a:lnTo>
                <a:lnTo>
                  <a:pt x="1913" y="1408"/>
                </a:lnTo>
                <a:lnTo>
                  <a:pt x="1953" y="1394"/>
                </a:lnTo>
                <a:lnTo>
                  <a:pt x="1993" y="1383"/>
                </a:lnTo>
                <a:lnTo>
                  <a:pt x="2034" y="1373"/>
                </a:lnTo>
                <a:lnTo>
                  <a:pt x="2075" y="1365"/>
                </a:lnTo>
                <a:lnTo>
                  <a:pt x="2118" y="1360"/>
                </a:lnTo>
                <a:lnTo>
                  <a:pt x="2162" y="1357"/>
                </a:lnTo>
                <a:lnTo>
                  <a:pt x="2205" y="1356"/>
                </a:lnTo>
                <a:lnTo>
                  <a:pt x="2249" y="1357"/>
                </a:lnTo>
                <a:lnTo>
                  <a:pt x="2292" y="1360"/>
                </a:lnTo>
                <a:lnTo>
                  <a:pt x="2334" y="1365"/>
                </a:lnTo>
                <a:lnTo>
                  <a:pt x="2376" y="1373"/>
                </a:lnTo>
                <a:lnTo>
                  <a:pt x="2416" y="1383"/>
                </a:lnTo>
                <a:lnTo>
                  <a:pt x="2457" y="1394"/>
                </a:lnTo>
                <a:lnTo>
                  <a:pt x="2496" y="1408"/>
                </a:lnTo>
                <a:lnTo>
                  <a:pt x="2535" y="1423"/>
                </a:lnTo>
                <a:lnTo>
                  <a:pt x="2572" y="1439"/>
                </a:lnTo>
                <a:lnTo>
                  <a:pt x="2609" y="1459"/>
                </a:lnTo>
                <a:lnTo>
                  <a:pt x="2644" y="1479"/>
                </a:lnTo>
                <a:lnTo>
                  <a:pt x="2679" y="1501"/>
                </a:lnTo>
                <a:lnTo>
                  <a:pt x="2712" y="1525"/>
                </a:lnTo>
                <a:lnTo>
                  <a:pt x="2744" y="1550"/>
                </a:lnTo>
                <a:lnTo>
                  <a:pt x="2775" y="1576"/>
                </a:lnTo>
                <a:lnTo>
                  <a:pt x="2805" y="1605"/>
                </a:lnTo>
                <a:lnTo>
                  <a:pt x="2832" y="1634"/>
                </a:lnTo>
                <a:lnTo>
                  <a:pt x="2858" y="1665"/>
                </a:lnTo>
                <a:lnTo>
                  <a:pt x="2884" y="1697"/>
                </a:lnTo>
                <a:lnTo>
                  <a:pt x="2908" y="1729"/>
                </a:lnTo>
                <a:lnTo>
                  <a:pt x="2929" y="1764"/>
                </a:lnTo>
                <a:lnTo>
                  <a:pt x="2950" y="1799"/>
                </a:lnTo>
                <a:lnTo>
                  <a:pt x="2969" y="1836"/>
                </a:lnTo>
                <a:lnTo>
                  <a:pt x="2986" y="1874"/>
                </a:lnTo>
                <a:lnTo>
                  <a:pt x="3002" y="1912"/>
                </a:lnTo>
                <a:lnTo>
                  <a:pt x="3015" y="1952"/>
                </a:lnTo>
                <a:lnTo>
                  <a:pt x="3026" y="1992"/>
                </a:lnTo>
                <a:lnTo>
                  <a:pt x="3035" y="2033"/>
                </a:lnTo>
                <a:lnTo>
                  <a:pt x="3043" y="2074"/>
                </a:lnTo>
                <a:lnTo>
                  <a:pt x="3048" y="2117"/>
                </a:lnTo>
                <a:lnTo>
                  <a:pt x="3051" y="2161"/>
                </a:lnTo>
                <a:lnTo>
                  <a:pt x="3052" y="2204"/>
                </a:lnTo>
                <a:close/>
              </a:path>
            </a:pathLst>
          </a:custGeom>
          <a:solidFill>
            <a:srgbClr val="FFFFFE"/>
          </a:solidFill>
          <a:ln>
            <a:solidFill>
              <a:srgbClr val="FFFFFE"/>
            </a:solidFill>
          </a:ln>
          <a:extLst/>
        </p:spPr>
        <p:txBody>
          <a:bodyPr lIns="86694" tIns="43347" rIns="86694" bIns="43347"/>
          <a:lstStyle/>
          <a:p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sp>
        <p:nvSpPr>
          <p:cNvPr id="23563" name="文本框 30"/>
          <p:cNvSpPr txBox="1">
            <a:spLocks noChangeArrowheads="1"/>
          </p:cNvSpPr>
          <p:nvPr/>
        </p:nvSpPr>
        <p:spPr bwMode="auto">
          <a:xfrm>
            <a:off x="1746434" y="4597400"/>
            <a:ext cx="1117647" cy="24912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86694" tIns="43347" rIns="86694" bIns="433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50" dirty="0">
                <a:latin typeface="微软雅黑"/>
                <a:ea typeface="微软雅黑"/>
                <a:sym typeface="微软雅黑"/>
              </a:rPr>
              <a:t>请替换文字内容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172151" y="4597400"/>
            <a:ext cx="1117647" cy="249123"/>
          </a:xfrm>
          <a:prstGeom prst="rect">
            <a:avLst/>
          </a:prstGeom>
          <a:noFill/>
          <a:ln>
            <a:noFill/>
          </a:ln>
        </p:spPr>
        <p:txBody>
          <a:bodyPr wrap="none" lIns="86694" tIns="43347" rIns="86694" bIns="43347">
            <a:spAutoFit/>
          </a:bodyPr>
          <a:lstStyle/>
          <a:p>
            <a:pPr algn="ctr"/>
            <a:r>
              <a:rPr lang="zh-CN" altLang="en-US" sz="1050" dirty="0">
                <a:latin typeface="微软雅黑"/>
                <a:ea typeface="微软雅黑"/>
                <a:sym typeface="微软雅黑"/>
              </a:rPr>
              <a:t>请替换文字内容</a:t>
            </a:r>
          </a:p>
        </p:txBody>
      </p:sp>
      <p:sp>
        <p:nvSpPr>
          <p:cNvPr id="23565" name="文本框 32"/>
          <p:cNvSpPr txBox="1">
            <a:spLocks noChangeArrowheads="1"/>
          </p:cNvSpPr>
          <p:nvPr/>
        </p:nvSpPr>
        <p:spPr bwMode="auto">
          <a:xfrm>
            <a:off x="6966800" y="4597400"/>
            <a:ext cx="1117647" cy="24912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86694" tIns="43347" rIns="86694" bIns="433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50" dirty="0">
                <a:latin typeface="微软雅黑"/>
                <a:ea typeface="微软雅黑"/>
                <a:sym typeface="微软雅黑"/>
              </a:rPr>
              <a:t>请替换文字内容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475528" y="4597400"/>
            <a:ext cx="1117647" cy="249123"/>
          </a:xfrm>
          <a:prstGeom prst="rect">
            <a:avLst/>
          </a:prstGeom>
          <a:noFill/>
        </p:spPr>
        <p:txBody>
          <a:bodyPr wrap="none" lIns="86694" tIns="43347" rIns="86694" bIns="43347">
            <a:spAutoFit/>
          </a:bodyPr>
          <a:lstStyle/>
          <a:p>
            <a:pPr algn="ctr"/>
            <a:r>
              <a:rPr lang="zh-CN" altLang="en-US" sz="1050" dirty="0">
                <a:latin typeface="微软雅黑"/>
                <a:ea typeface="微软雅黑"/>
                <a:sym typeface="微软雅黑"/>
              </a:rPr>
              <a:t>请替换文字内容</a:t>
            </a:r>
          </a:p>
        </p:txBody>
      </p:sp>
      <p:sp>
        <p:nvSpPr>
          <p:cNvPr id="35" name="TextBox 23"/>
          <p:cNvSpPr txBox="1"/>
          <p:nvPr/>
        </p:nvSpPr>
        <p:spPr>
          <a:xfrm>
            <a:off x="1247006" y="5132386"/>
            <a:ext cx="2116502" cy="619802"/>
          </a:xfrm>
          <a:prstGeom prst="rect">
            <a:avLst/>
          </a:prstGeom>
          <a:noFill/>
        </p:spPr>
        <p:txBody>
          <a:bodyPr wrap="square" lIns="86694" tIns="43347" rIns="86694" bIns="43347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请替换文字内容，点击添加相关标题文字，修改文字内容，也可以直接复制你的内容到此。</a:t>
            </a:r>
            <a:endParaRPr lang="en-GB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37" name="TextBox 23"/>
          <p:cNvSpPr txBox="1"/>
          <p:nvPr/>
        </p:nvSpPr>
        <p:spPr>
          <a:xfrm>
            <a:off x="3672724" y="5132386"/>
            <a:ext cx="2116502" cy="619802"/>
          </a:xfrm>
          <a:prstGeom prst="rect">
            <a:avLst/>
          </a:prstGeom>
          <a:noFill/>
        </p:spPr>
        <p:txBody>
          <a:bodyPr wrap="square" lIns="86694" tIns="43347" rIns="86694" bIns="43347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请替换文字内容，点击添加相关标题文字，修改文字内容，也可以直接复制你的内容到此。</a:t>
            </a:r>
            <a:endParaRPr lang="en-GB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38" name="TextBox 23"/>
          <p:cNvSpPr txBox="1"/>
          <p:nvPr/>
        </p:nvSpPr>
        <p:spPr>
          <a:xfrm>
            <a:off x="6467372" y="5132386"/>
            <a:ext cx="2116502" cy="619802"/>
          </a:xfrm>
          <a:prstGeom prst="rect">
            <a:avLst/>
          </a:prstGeom>
          <a:noFill/>
        </p:spPr>
        <p:txBody>
          <a:bodyPr wrap="square" lIns="86694" tIns="43347" rIns="86694" bIns="43347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请替换文字内容，点击添加相关标题文字，修改文字内容，也可以直接复制你的内容到此。</a:t>
            </a:r>
            <a:endParaRPr lang="en-GB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8976100" y="5132386"/>
            <a:ext cx="2116502" cy="619802"/>
          </a:xfrm>
          <a:prstGeom prst="rect">
            <a:avLst/>
          </a:prstGeom>
          <a:noFill/>
        </p:spPr>
        <p:txBody>
          <a:bodyPr wrap="square" lIns="86694" tIns="43347" rIns="86694" bIns="43347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请替换文字内容，点击添加相关标题文字，修改文字内容，也可以直接复制你的内容到此。</a:t>
            </a:r>
            <a:endParaRPr lang="en-GB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0008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9" grpId="0" animBg="1"/>
      <p:bldP spid="24" grpId="0" animBg="1"/>
      <p:bldP spid="27" grpId="0" animBg="1"/>
      <p:bldP spid="23560" grpId="0" animBg="1"/>
      <p:bldP spid="23561" grpId="0" animBg="1"/>
      <p:bldP spid="23562" grpId="0" animBg="1"/>
      <p:bldP spid="23563" grpId="0"/>
      <p:bldP spid="32" grpId="0"/>
      <p:bldP spid="23565" grpId="0"/>
      <p:bldP spid="34" grpId="0"/>
      <p:bldP spid="35" grpId="0"/>
      <p:bldP spid="37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9"/>
          <p:cNvSpPr txBox="1"/>
          <p:nvPr/>
        </p:nvSpPr>
        <p:spPr>
          <a:xfrm>
            <a:off x="2008798" y="5730303"/>
            <a:ext cx="7823199" cy="579295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 smtClean="0">
                <a:latin typeface="微软雅黑"/>
                <a:ea typeface="微软雅黑"/>
                <a:sym typeface="微软雅黑"/>
              </a:rPr>
              <a:t>请</a:t>
            </a:r>
            <a:r>
              <a:rPr lang="zh-CN" altLang="en-US" sz="1050" dirty="0">
                <a:latin typeface="微软雅黑"/>
                <a:ea typeface="微软雅黑"/>
                <a:sym typeface="微软雅黑"/>
              </a:rPr>
              <a:t>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graphicFrame>
        <p:nvGraphicFramePr>
          <p:cNvPr id="2" name="图表 1"/>
          <p:cNvGraphicFramePr/>
          <p:nvPr>
            <p:extLst/>
          </p:nvPr>
        </p:nvGraphicFramePr>
        <p:xfrm>
          <a:off x="1011311" y="1248229"/>
          <a:ext cx="10787904" cy="3496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>
          <a:xfrm>
            <a:off x="1394406" y="5105485"/>
            <a:ext cx="1800493" cy="377411"/>
          </a:xfrm>
          <a:prstGeom prst="rect">
            <a:avLst/>
          </a:prstGeom>
          <a:solidFill>
            <a:srgbClr val="F785A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E"/>
                </a:solidFill>
                <a:latin typeface="微软雅黑"/>
                <a:sym typeface="微软雅黑"/>
              </a:rPr>
              <a:t>点击请替换文字内容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3818291" y="5105484"/>
            <a:ext cx="1800493" cy="377411"/>
          </a:xfrm>
          <a:prstGeom prst="rect">
            <a:avLst/>
          </a:prstGeom>
          <a:solidFill>
            <a:srgbClr val="F785A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E"/>
                </a:solidFill>
                <a:latin typeface="微软雅黑"/>
                <a:sym typeface="微软雅黑"/>
              </a:rPr>
              <a:t>点击请替换文字内容</a:t>
            </a:r>
          </a:p>
        </p:txBody>
      </p:sp>
      <p:sp>
        <p:nvSpPr>
          <p:cNvPr id="13" name="矩形 12"/>
          <p:cNvSpPr/>
          <p:nvPr/>
        </p:nvSpPr>
        <p:spPr>
          <a:xfrm>
            <a:off x="6094228" y="5105484"/>
            <a:ext cx="1800493" cy="377411"/>
          </a:xfrm>
          <a:prstGeom prst="rect">
            <a:avLst/>
          </a:prstGeom>
          <a:solidFill>
            <a:srgbClr val="F785A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E"/>
                </a:solidFill>
                <a:latin typeface="微软雅黑"/>
                <a:sym typeface="微软雅黑"/>
              </a:rPr>
              <a:t>点击请替换文字内容</a:t>
            </a:r>
          </a:p>
        </p:txBody>
      </p:sp>
      <p:sp>
        <p:nvSpPr>
          <p:cNvPr id="14" name="矩形 13"/>
          <p:cNvSpPr/>
          <p:nvPr/>
        </p:nvSpPr>
        <p:spPr>
          <a:xfrm>
            <a:off x="8503600" y="5105484"/>
            <a:ext cx="1800493" cy="377411"/>
          </a:xfrm>
          <a:prstGeom prst="rect">
            <a:avLst/>
          </a:prstGeom>
          <a:solidFill>
            <a:srgbClr val="F785A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E"/>
                </a:solidFill>
                <a:latin typeface="微软雅黑"/>
                <a:sym typeface="微软雅黑"/>
              </a:rPr>
              <a:t>点击请替换文字内容</a:t>
            </a:r>
          </a:p>
        </p:txBody>
      </p:sp>
    </p:spTree>
    <p:extLst>
      <p:ext uri="{BB962C8B-B14F-4D97-AF65-F5344CB8AC3E}">
        <p14:creationId xmlns:p14="http://schemas.microsoft.com/office/powerpoint/2010/main" val="362575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" grpId="0">
        <p:bldAsOne/>
      </p:bldGraphic>
      <p:bldP spid="3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317914" y="1656743"/>
            <a:ext cx="3570090" cy="3569545"/>
            <a:chOff x="4317914" y="1656743"/>
            <a:chExt cx="3570090" cy="3569545"/>
          </a:xfrm>
          <a:solidFill>
            <a:srgbClr val="F785A0"/>
          </a:solidFill>
        </p:grpSpPr>
        <p:grpSp>
          <p:nvGrpSpPr>
            <p:cNvPr id="50196" name="Group 33"/>
            <p:cNvGrpSpPr>
              <a:grpSpLocks/>
            </p:cNvGrpSpPr>
            <p:nvPr/>
          </p:nvGrpSpPr>
          <p:grpSpPr bwMode="auto">
            <a:xfrm rot="18900000">
              <a:off x="4317914" y="1656743"/>
              <a:ext cx="3570090" cy="3569545"/>
              <a:chOff x="1911669" y="890908"/>
              <a:chExt cx="4768056" cy="4767263"/>
            </a:xfrm>
            <a:grpFill/>
          </p:grpSpPr>
          <p:sp>
            <p:nvSpPr>
              <p:cNvPr id="34" name="Block Arc 33"/>
              <p:cNvSpPr/>
              <p:nvPr/>
            </p:nvSpPr>
            <p:spPr>
              <a:xfrm>
                <a:off x="1912418" y="890013"/>
                <a:ext cx="4768059" cy="4768254"/>
              </a:xfrm>
              <a:prstGeom prst="blockArc">
                <a:avLst>
                  <a:gd name="adj1" fmla="val 10817486"/>
                  <a:gd name="adj2" fmla="val 16183941"/>
                  <a:gd name="adj3" fmla="val 9951"/>
                </a:avLst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anchor="ctr" anchorCtr="1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300" dirty="0">
                  <a:solidFill>
                    <a:schemeClr val="bg1"/>
                  </a:solidFill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grpSp>
            <p:nvGrpSpPr>
              <p:cNvPr id="50214" name="Group 31"/>
              <p:cNvGrpSpPr>
                <a:grpSpLocks/>
              </p:cNvGrpSpPr>
              <p:nvPr/>
            </p:nvGrpSpPr>
            <p:grpSpPr bwMode="auto">
              <a:xfrm>
                <a:off x="2834801" y="1789433"/>
                <a:ext cx="2921794" cy="2928938"/>
                <a:chOff x="2429847" y="1482792"/>
                <a:chExt cx="3877375" cy="3886854"/>
              </a:xfrm>
              <a:grpFill/>
            </p:grpSpPr>
            <p:sp>
              <p:nvSpPr>
                <p:cNvPr id="36" name="Block Arc 35"/>
                <p:cNvSpPr/>
                <p:nvPr/>
              </p:nvSpPr>
              <p:spPr>
                <a:xfrm>
                  <a:off x="2426425" y="1456759"/>
                  <a:ext cx="3888198" cy="3891170"/>
                </a:xfrm>
                <a:prstGeom prst="blockArc">
                  <a:avLst>
                    <a:gd name="adj1" fmla="val 10792808"/>
                    <a:gd name="adj2" fmla="val 16214982"/>
                    <a:gd name="adj3" fmla="val 15945"/>
                  </a:avLst>
                </a:prstGeom>
                <a:grpFill/>
                <a:ln w="9525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 anchorCtr="1"/>
                <a:lstStyle/>
                <a:p>
                  <a:pPr algn="ctr">
                    <a:lnSpc>
                      <a:spcPct val="120000"/>
                    </a:lnSpc>
                    <a:defRPr/>
                  </a:pPr>
                  <a:endParaRPr lang="en-US" sz="1300" dirty="0">
                    <a:solidFill>
                      <a:schemeClr val="bg1"/>
                    </a:solidFill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37" name="Block Arc 36"/>
                <p:cNvSpPr/>
                <p:nvPr/>
              </p:nvSpPr>
              <p:spPr>
                <a:xfrm>
                  <a:off x="3538753" y="2528417"/>
                  <a:ext cx="1780918" cy="1769738"/>
                </a:xfrm>
                <a:prstGeom prst="blockArc">
                  <a:avLst>
                    <a:gd name="adj1" fmla="val 10792808"/>
                    <a:gd name="adj2" fmla="val 16040204"/>
                    <a:gd name="adj3" fmla="val 25863"/>
                  </a:avLst>
                </a:prstGeom>
                <a:grpFill/>
                <a:ln w="9525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 anchorCtr="1"/>
                <a:lstStyle/>
                <a:p>
                  <a:pPr algn="ctr">
                    <a:lnSpc>
                      <a:spcPct val="120000"/>
                    </a:lnSpc>
                    <a:defRPr/>
                  </a:pPr>
                  <a:endParaRPr lang="en-US" sz="1300" dirty="0">
                    <a:solidFill>
                      <a:schemeClr val="bg1"/>
                    </a:solidFill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4646798" y="1985753"/>
              <a:ext cx="2888194" cy="2890253"/>
              <a:chOff x="4646798" y="1985753"/>
              <a:chExt cx="2888194" cy="2890253"/>
            </a:xfrm>
            <a:grpFill/>
          </p:grpSpPr>
          <p:sp>
            <p:nvSpPr>
              <p:cNvPr id="9" name="Block Arc 8"/>
              <p:cNvSpPr/>
              <p:nvPr/>
            </p:nvSpPr>
            <p:spPr bwMode="auto">
              <a:xfrm rot="18900000" flipH="1">
                <a:off x="4668124" y="2007393"/>
                <a:ext cx="2866868" cy="2868613"/>
              </a:xfrm>
              <a:prstGeom prst="blockArc">
                <a:avLst>
                  <a:gd name="adj1" fmla="val 10802836"/>
                  <a:gd name="adj2" fmla="val 16193992"/>
                  <a:gd name="adj3" fmla="val 12234"/>
                </a:avLst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anchor="ctr" anchorCtr="1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300" dirty="0">
                  <a:solidFill>
                    <a:schemeClr val="bg1"/>
                  </a:solidFill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10" name="Block Arc 9"/>
              <p:cNvSpPr/>
              <p:nvPr/>
            </p:nvSpPr>
            <p:spPr bwMode="auto">
              <a:xfrm rot="18900000" flipH="1">
                <a:off x="5311819" y="2660650"/>
                <a:ext cx="1560426" cy="1538286"/>
              </a:xfrm>
              <a:prstGeom prst="blockArc">
                <a:avLst>
                  <a:gd name="adj1" fmla="val 10792808"/>
                  <a:gd name="adj2" fmla="val 16167251"/>
                  <a:gd name="adj3" fmla="val 17804"/>
                </a:avLst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anchor="ctr" anchorCtr="1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300" dirty="0">
                  <a:solidFill>
                    <a:schemeClr val="bg1"/>
                  </a:solidFill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grpSp>
            <p:nvGrpSpPr>
              <p:cNvPr id="8" name="Group 56"/>
              <p:cNvGrpSpPr>
                <a:grpSpLocks/>
              </p:cNvGrpSpPr>
              <p:nvPr/>
            </p:nvGrpSpPr>
            <p:grpSpPr bwMode="auto">
              <a:xfrm rot="18900000" flipV="1">
                <a:off x="4646798" y="1985753"/>
                <a:ext cx="2868196" cy="2868236"/>
                <a:chOff x="2379982" y="1359220"/>
                <a:chExt cx="3830637" cy="3830639"/>
              </a:xfrm>
              <a:grpFill/>
            </p:grpSpPr>
            <p:sp>
              <p:nvSpPr>
                <p:cNvPr id="29" name="Block Arc 28"/>
                <p:cNvSpPr/>
                <p:nvPr/>
              </p:nvSpPr>
              <p:spPr>
                <a:xfrm>
                  <a:off x="2379903" y="1359220"/>
                  <a:ext cx="3830000" cy="3830639"/>
                </a:xfrm>
                <a:prstGeom prst="blockArc">
                  <a:avLst>
                    <a:gd name="adj1" fmla="val 10802836"/>
                    <a:gd name="adj2" fmla="val 16207129"/>
                    <a:gd name="adj3" fmla="val 11613"/>
                  </a:avLst>
                </a:prstGeom>
                <a:grpFill/>
                <a:ln w="9525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 anchorCtr="1"/>
                <a:lstStyle/>
                <a:p>
                  <a:pPr algn="ctr">
                    <a:lnSpc>
                      <a:spcPct val="120000"/>
                    </a:lnSpc>
                    <a:defRPr/>
                  </a:pPr>
                  <a:endParaRPr lang="en-US" sz="1300" dirty="0">
                    <a:solidFill>
                      <a:schemeClr val="bg1"/>
                    </a:solidFill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  <p:sp>
              <p:nvSpPr>
                <p:cNvPr id="30" name="Block Arc 29"/>
                <p:cNvSpPr/>
                <p:nvPr/>
              </p:nvSpPr>
              <p:spPr bwMode="auto">
                <a:xfrm>
                  <a:off x="3295738" y="2225995"/>
                  <a:ext cx="2041185" cy="2055814"/>
                </a:xfrm>
                <a:prstGeom prst="blockArc">
                  <a:avLst>
                    <a:gd name="adj1" fmla="val 10792808"/>
                    <a:gd name="adj2" fmla="val 16140419"/>
                    <a:gd name="adj3" fmla="val 18385"/>
                  </a:avLst>
                </a:prstGeom>
                <a:grpFill/>
                <a:ln w="9525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 anchorCtr="1"/>
                <a:lstStyle/>
                <a:p>
                  <a:pPr algn="ctr">
                    <a:lnSpc>
                      <a:spcPct val="120000"/>
                    </a:lnSpc>
                    <a:defRPr/>
                  </a:pPr>
                  <a:endParaRPr lang="en-US" sz="1300" dirty="0">
                    <a:solidFill>
                      <a:schemeClr val="bg1"/>
                    </a:solidFill>
                    <a:latin typeface="微软雅黑"/>
                    <a:ea typeface="微软雅黑"/>
                    <a:cs typeface="+mn-ea"/>
                    <a:sym typeface="微软雅黑"/>
                  </a:endParaRPr>
                </a:p>
              </p:txBody>
            </p:sp>
          </p:grpSp>
        </p:grpSp>
      </p:grpSp>
      <p:grpSp>
        <p:nvGrpSpPr>
          <p:cNvPr id="50201" name="Group 36"/>
          <p:cNvGrpSpPr>
            <a:grpSpLocks/>
          </p:cNvGrpSpPr>
          <p:nvPr/>
        </p:nvGrpSpPr>
        <p:grpSpPr bwMode="auto">
          <a:xfrm rot="18900000" flipV="1">
            <a:off x="4296568" y="1634679"/>
            <a:ext cx="3569497" cy="3569545"/>
            <a:chOff x="1911350" y="2526690"/>
            <a:chExt cx="4767263" cy="4767262"/>
          </a:xfrm>
          <a:solidFill>
            <a:srgbClr val="F785A0"/>
          </a:solidFill>
        </p:grpSpPr>
        <p:sp>
          <p:nvSpPr>
            <p:cNvPr id="25" name="Block Arc 24"/>
            <p:cNvSpPr/>
            <p:nvPr/>
          </p:nvSpPr>
          <p:spPr bwMode="auto">
            <a:xfrm flipH="1">
              <a:off x="1911305" y="2537169"/>
              <a:ext cx="4768058" cy="4772495"/>
            </a:xfrm>
            <a:prstGeom prst="blockArc">
              <a:avLst>
                <a:gd name="adj1" fmla="val 10817486"/>
                <a:gd name="adj2" fmla="val 16183941"/>
                <a:gd name="adj3" fmla="val 9951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0" tIns="0" rIns="0" bIns="0" anchor="ctr" anchorCtr="1"/>
            <a:lstStyle/>
            <a:p>
              <a:pPr algn="ctr">
                <a:lnSpc>
                  <a:spcPct val="120000"/>
                </a:lnSpc>
                <a:defRPr/>
              </a:pPr>
              <a:endParaRPr lang="en-US" sz="1300" dirty="0">
                <a:solidFill>
                  <a:schemeClr val="bg1"/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grpSp>
          <p:nvGrpSpPr>
            <p:cNvPr id="50207" name="Group 31"/>
            <p:cNvGrpSpPr>
              <a:grpSpLocks/>
            </p:cNvGrpSpPr>
            <p:nvPr/>
          </p:nvGrpSpPr>
          <p:grpSpPr bwMode="auto">
            <a:xfrm flipH="1">
              <a:off x="2833688" y="3449027"/>
              <a:ext cx="2905125" cy="2905125"/>
              <a:chOff x="2451966" y="1514392"/>
              <a:chExt cx="3855254" cy="3855254"/>
            </a:xfrm>
            <a:grpFill/>
          </p:grpSpPr>
          <p:sp>
            <p:nvSpPr>
              <p:cNvPr id="27" name="Block Arc 26"/>
              <p:cNvSpPr/>
              <p:nvPr/>
            </p:nvSpPr>
            <p:spPr>
              <a:xfrm>
                <a:off x="2437265" y="1528695"/>
                <a:ext cx="3868503" cy="3868662"/>
              </a:xfrm>
              <a:prstGeom prst="blockArc">
                <a:avLst>
                  <a:gd name="adj1" fmla="val 10792808"/>
                  <a:gd name="adj2" fmla="val 16118087"/>
                  <a:gd name="adj3" fmla="val 14300"/>
                </a:avLst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anchor="ctr" anchorCtr="1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300" dirty="0">
                  <a:solidFill>
                    <a:schemeClr val="bg1"/>
                  </a:solidFill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28" name="Block Arc 27"/>
              <p:cNvSpPr/>
              <p:nvPr/>
            </p:nvSpPr>
            <p:spPr>
              <a:xfrm>
                <a:off x="3415083" y="2576751"/>
                <a:ext cx="1885016" cy="1772551"/>
              </a:xfrm>
              <a:prstGeom prst="blockArc">
                <a:avLst>
                  <a:gd name="adj1" fmla="val 10792808"/>
                  <a:gd name="adj2" fmla="val 16132623"/>
                  <a:gd name="adj3" fmla="val 24443"/>
                </a:avLst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anchor="ctr" anchorCtr="1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sz="1300" dirty="0">
                  <a:solidFill>
                    <a:schemeClr val="bg1"/>
                  </a:solidFill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</p:grpSp>
      </p:grpSp>
      <p:grpSp>
        <p:nvGrpSpPr>
          <p:cNvPr id="44" name="Group 15"/>
          <p:cNvGrpSpPr/>
          <p:nvPr/>
        </p:nvGrpSpPr>
        <p:grpSpPr bwMode="auto">
          <a:xfrm>
            <a:off x="8266654" y="4578121"/>
            <a:ext cx="308036" cy="308036"/>
            <a:chOff x="0" y="0"/>
            <a:chExt cx="205" cy="206"/>
          </a:xfrm>
          <a:solidFill>
            <a:srgbClr val="F785A0"/>
          </a:solidFill>
        </p:grpSpPr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0"/>
                <a:gd name="T31" fmla="*/ 0 h 140"/>
                <a:gd name="T32" fmla="*/ 140 w 140"/>
                <a:gd name="T33" fmla="*/ 140 h 1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46" name="Freeform 17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9"/>
                <a:gd name="T58" fmla="*/ 0 h 58"/>
                <a:gd name="T59" fmla="*/ 59 w 59"/>
                <a:gd name="T60" fmla="*/ 58 h 5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47" name="Freeform 18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0"/>
                <a:gd name="T31" fmla="*/ 0 h 140"/>
                <a:gd name="T32" fmla="*/ 140 w 140"/>
                <a:gd name="T33" fmla="*/ 140 h 1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48" name="Freeform 19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9"/>
                <a:gd name="T58" fmla="*/ 0 h 58"/>
                <a:gd name="T59" fmla="*/ 59 w 59"/>
                <a:gd name="T60" fmla="*/ 58 h 5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</p:grpSp>
      <p:grpSp>
        <p:nvGrpSpPr>
          <p:cNvPr id="49" name="Group 26"/>
          <p:cNvGrpSpPr/>
          <p:nvPr/>
        </p:nvGrpSpPr>
        <p:grpSpPr bwMode="auto">
          <a:xfrm>
            <a:off x="8266654" y="1937492"/>
            <a:ext cx="308036" cy="308036"/>
            <a:chOff x="0" y="0"/>
            <a:chExt cx="205" cy="207"/>
          </a:xfrm>
          <a:solidFill>
            <a:srgbClr val="F785A0"/>
          </a:solidFill>
        </p:grpSpPr>
        <p:sp>
          <p:nvSpPr>
            <p:cNvPr id="50" name="Freeform 27"/>
            <p:cNvSpPr>
              <a:spLocks noEditPoints="1"/>
            </p:cNvSpPr>
            <p:nvPr/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0"/>
                <a:gd name="T31" fmla="*/ 0 h 140"/>
                <a:gd name="T32" fmla="*/ 140 w 140"/>
                <a:gd name="T33" fmla="*/ 140 h 1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51" name="Freeform 28"/>
            <p:cNvSpPr/>
            <p:nvPr/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"/>
                <a:gd name="T31" fmla="*/ 0 h 49"/>
                <a:gd name="T32" fmla="*/ 43 w 43"/>
                <a:gd name="T33" fmla="*/ 49 h 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52" name="TextBox 170"/>
          <p:cNvSpPr txBox="1"/>
          <p:nvPr/>
        </p:nvSpPr>
        <p:spPr>
          <a:xfrm>
            <a:off x="8600199" y="1959925"/>
            <a:ext cx="2430227" cy="34359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请替换文字内容</a:t>
            </a:r>
          </a:p>
        </p:txBody>
      </p:sp>
      <p:sp>
        <p:nvSpPr>
          <p:cNvPr id="54" name="TextBox 171"/>
          <p:cNvSpPr txBox="1"/>
          <p:nvPr/>
        </p:nvSpPr>
        <p:spPr>
          <a:xfrm>
            <a:off x="8600199" y="2288792"/>
            <a:ext cx="2430227" cy="85911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点击添加相关标题文字，点击添加相关标题文字，点击添加相关标题文字，点击添加相关标题文字</a:t>
            </a:r>
            <a:endParaRPr lang="en-GB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8600199" y="4569775"/>
            <a:ext cx="2430227" cy="34359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请替换文字内容</a:t>
            </a:r>
          </a:p>
        </p:txBody>
      </p:sp>
      <p:sp>
        <p:nvSpPr>
          <p:cNvPr id="56" name="TextBox 171"/>
          <p:cNvSpPr txBox="1"/>
          <p:nvPr/>
        </p:nvSpPr>
        <p:spPr>
          <a:xfrm>
            <a:off x="8600199" y="4898642"/>
            <a:ext cx="2430227" cy="85911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点击添加相关标题文字，点击添加相关标题文字，点击添加相关标题文字，点击添加相关标题文字</a:t>
            </a:r>
            <a:endParaRPr lang="en-GB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grpSp>
        <p:nvGrpSpPr>
          <p:cNvPr id="57" name="Group 20"/>
          <p:cNvGrpSpPr/>
          <p:nvPr/>
        </p:nvGrpSpPr>
        <p:grpSpPr bwMode="auto">
          <a:xfrm>
            <a:off x="3270603" y="1937492"/>
            <a:ext cx="308036" cy="308036"/>
            <a:chOff x="0" y="0"/>
            <a:chExt cx="205" cy="206"/>
          </a:xfrm>
          <a:solidFill>
            <a:srgbClr val="F785A0"/>
          </a:solidFill>
        </p:grpSpPr>
        <p:sp>
          <p:nvSpPr>
            <p:cNvPr id="58" name="Freeform 21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206"/>
                <a:gd name="T32" fmla="*/ 205 w 205"/>
                <a:gd name="T33" fmla="*/ 206 h 2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59" name="Freeform 22"/>
            <p:cNvSpPr/>
            <p:nvPr/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2"/>
                <a:gd name="T22" fmla="*/ 0 h 90"/>
                <a:gd name="T23" fmla="*/ 112 w 112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</p:grpSp>
      <p:grpSp>
        <p:nvGrpSpPr>
          <p:cNvPr id="60" name="Group 23"/>
          <p:cNvGrpSpPr/>
          <p:nvPr/>
        </p:nvGrpSpPr>
        <p:grpSpPr bwMode="auto">
          <a:xfrm>
            <a:off x="3270603" y="4555799"/>
            <a:ext cx="308036" cy="312500"/>
            <a:chOff x="0" y="0"/>
            <a:chExt cx="205" cy="208"/>
          </a:xfrm>
          <a:solidFill>
            <a:srgbClr val="F785A0"/>
          </a:solidFill>
        </p:grpSpPr>
        <p:sp>
          <p:nvSpPr>
            <p:cNvPr id="61" name="Freeform 24"/>
            <p:cNvSpPr>
              <a:spLocks noEditPoints="1"/>
            </p:cNvSpPr>
            <p:nvPr/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40"/>
                <a:gd name="T154" fmla="*/ 0 h 141"/>
                <a:gd name="T155" fmla="*/ 140 w 140"/>
                <a:gd name="T156" fmla="*/ 141 h 14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3" name="Freeform 25"/>
            <p:cNvSpPr>
              <a:spLocks noEditPoints="1"/>
            </p:cNvSpPr>
            <p:nvPr/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55"/>
                <a:gd name="T32" fmla="*/ 55 w 5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64" name="TextBox 170"/>
          <p:cNvSpPr txBox="1"/>
          <p:nvPr/>
        </p:nvSpPr>
        <p:spPr>
          <a:xfrm>
            <a:off x="746609" y="1959925"/>
            <a:ext cx="2430227" cy="34359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请替换文字内容</a:t>
            </a:r>
          </a:p>
        </p:txBody>
      </p:sp>
      <p:sp>
        <p:nvSpPr>
          <p:cNvPr id="65" name="TextBox 171"/>
          <p:cNvSpPr txBox="1"/>
          <p:nvPr/>
        </p:nvSpPr>
        <p:spPr>
          <a:xfrm>
            <a:off x="746609" y="2288792"/>
            <a:ext cx="2430227" cy="85911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点击添加相关标题文字，点击添加相关标题文字，点击添加相关标题文字，点击添加相关标题文字</a:t>
            </a:r>
            <a:endParaRPr lang="en-GB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66" name="TextBox 170"/>
          <p:cNvSpPr txBox="1"/>
          <p:nvPr/>
        </p:nvSpPr>
        <p:spPr>
          <a:xfrm>
            <a:off x="746609" y="4569775"/>
            <a:ext cx="2430227" cy="34359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请替换文字内容</a:t>
            </a:r>
          </a:p>
        </p:txBody>
      </p:sp>
      <p:sp>
        <p:nvSpPr>
          <p:cNvPr id="67" name="TextBox 171"/>
          <p:cNvSpPr txBox="1"/>
          <p:nvPr/>
        </p:nvSpPr>
        <p:spPr>
          <a:xfrm>
            <a:off x="746609" y="4898642"/>
            <a:ext cx="2430227" cy="85911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点击添加相关标题文字，点击添加相关标题文字，点击添加相关标题文字，点击添加相关标题文字</a:t>
            </a:r>
            <a:endParaRPr lang="en-GB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8413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5" grpId="0"/>
      <p:bldP spid="56" grpId="0"/>
      <p:bldP spid="64" grpId="0"/>
      <p:bldP spid="65" grpId="0"/>
      <p:bldP spid="66" grpId="0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7885">
            <a:off x="527196" y="1329894"/>
            <a:ext cx="7331085" cy="36555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387" y="850073"/>
            <a:ext cx="8891752" cy="5014911"/>
          </a:xfrm>
          <a:prstGeom prst="rect">
            <a:avLst/>
          </a:prstGeom>
        </p:spPr>
      </p:pic>
      <p:cxnSp>
        <p:nvCxnSpPr>
          <p:cNvPr id="3" name="原创设计师QQ598969553      _9"/>
          <p:cNvCxnSpPr/>
          <p:nvPr/>
        </p:nvCxnSpPr>
        <p:spPr>
          <a:xfrm>
            <a:off x="5112235" y="1494587"/>
            <a:ext cx="5005609" cy="500560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原创设计师QQ598969553      _10"/>
          <p:cNvSpPr/>
          <p:nvPr/>
        </p:nvSpPr>
        <p:spPr>
          <a:xfrm>
            <a:off x="5767873" y="2148637"/>
            <a:ext cx="71437" cy="730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原创设计师QQ598969553      _13"/>
          <p:cNvSpPr/>
          <p:nvPr/>
        </p:nvSpPr>
        <p:spPr>
          <a:xfrm>
            <a:off x="6479073" y="2863012"/>
            <a:ext cx="73025" cy="7143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原创设计师QQ598969553      _16"/>
          <p:cNvSpPr/>
          <p:nvPr/>
        </p:nvSpPr>
        <p:spPr>
          <a:xfrm>
            <a:off x="7199798" y="3580562"/>
            <a:ext cx="71437" cy="7143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原创设计师QQ598969553      _19"/>
          <p:cNvSpPr/>
          <p:nvPr/>
        </p:nvSpPr>
        <p:spPr>
          <a:xfrm>
            <a:off x="7915760" y="4298112"/>
            <a:ext cx="73025" cy="7143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原创设计师QQ598969553      _7"/>
          <p:cNvSpPr>
            <a:spLocks/>
          </p:cNvSpPr>
          <p:nvPr/>
        </p:nvSpPr>
        <p:spPr bwMode="auto">
          <a:xfrm>
            <a:off x="5014340" y="2746290"/>
            <a:ext cx="268287" cy="53816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rgbClr val="68A9D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8" name="原创设计师QQ598969553      _8"/>
          <p:cNvSpPr>
            <a:spLocks/>
          </p:cNvSpPr>
          <p:nvPr/>
        </p:nvSpPr>
        <p:spPr bwMode="auto">
          <a:xfrm>
            <a:off x="3118814" y="4858077"/>
            <a:ext cx="269875" cy="539750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rgbClr val="4F81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原创设计师QQ598969553      _22"/>
          <p:cNvSpPr/>
          <p:nvPr/>
        </p:nvSpPr>
        <p:spPr bwMode="auto">
          <a:xfrm>
            <a:off x="1680120" y="2981094"/>
            <a:ext cx="358775" cy="714375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rgbClr val="906BA8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2" name="原创设计师QQ598969553      _19"/>
          <p:cNvSpPr/>
          <p:nvPr/>
        </p:nvSpPr>
        <p:spPr>
          <a:xfrm>
            <a:off x="8671278" y="5053630"/>
            <a:ext cx="73025" cy="7143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006910" y="1766989"/>
            <a:ext cx="492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这里添加标题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Add title here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22418" y="2461318"/>
            <a:ext cx="492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这里添加标题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Add title here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70190" y="3240589"/>
            <a:ext cx="492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这里添加标题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Add title here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20880" y="3956753"/>
            <a:ext cx="492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这里添加标题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Add title here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07651" y="4766809"/>
            <a:ext cx="492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这里添加标题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Add title here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7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3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3" grpId="0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32" name="Freeform: Shape 37"/>
          <p:cNvSpPr/>
          <p:nvPr/>
        </p:nvSpPr>
        <p:spPr>
          <a:xfrm rot="1706723">
            <a:off x="6544944" y="3434586"/>
            <a:ext cx="3629721" cy="717887"/>
          </a:xfrm>
          <a:custGeom>
            <a:avLst/>
            <a:gdLst>
              <a:gd name="connsiteX0" fmla="*/ 244547 w 2680699"/>
              <a:gd name="connsiteY0" fmla="*/ 136132 h 530189"/>
              <a:gd name="connsiteX1" fmla="*/ 115585 w 2680699"/>
              <a:gd name="connsiteY1" fmla="*/ 265094 h 530189"/>
              <a:gd name="connsiteX2" fmla="*/ 244547 w 2680699"/>
              <a:gd name="connsiteY2" fmla="*/ 394056 h 530189"/>
              <a:gd name="connsiteX3" fmla="*/ 373509 w 2680699"/>
              <a:gd name="connsiteY3" fmla="*/ 265094 h 530189"/>
              <a:gd name="connsiteX4" fmla="*/ 244547 w 2680699"/>
              <a:gd name="connsiteY4" fmla="*/ 136132 h 530189"/>
              <a:gd name="connsiteX5" fmla="*/ 88367 w 2680699"/>
              <a:gd name="connsiteY5" fmla="*/ 0 h 530189"/>
              <a:gd name="connsiteX6" fmla="*/ 2592332 w 2680699"/>
              <a:gd name="connsiteY6" fmla="*/ 0 h 530189"/>
              <a:gd name="connsiteX7" fmla="*/ 2680699 w 2680699"/>
              <a:gd name="connsiteY7" fmla="*/ 88367 h 530189"/>
              <a:gd name="connsiteX8" fmla="*/ 2680699 w 2680699"/>
              <a:gd name="connsiteY8" fmla="*/ 441822 h 530189"/>
              <a:gd name="connsiteX9" fmla="*/ 2592332 w 2680699"/>
              <a:gd name="connsiteY9" fmla="*/ 530189 h 530189"/>
              <a:gd name="connsiteX10" fmla="*/ 88367 w 2680699"/>
              <a:gd name="connsiteY10" fmla="*/ 530189 h 530189"/>
              <a:gd name="connsiteX11" fmla="*/ 0 w 2680699"/>
              <a:gd name="connsiteY11" fmla="*/ 441822 h 530189"/>
              <a:gd name="connsiteX12" fmla="*/ 0 w 2680699"/>
              <a:gd name="connsiteY12" fmla="*/ 88367 h 530189"/>
              <a:gd name="connsiteX13" fmla="*/ 88367 w 2680699"/>
              <a:gd name="connsiteY13" fmla="*/ 0 h 53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0699" h="530189">
                <a:moveTo>
                  <a:pt x="244547" y="136132"/>
                </a:moveTo>
                <a:cubicBezTo>
                  <a:pt x="173323" y="136132"/>
                  <a:pt x="115585" y="193870"/>
                  <a:pt x="115585" y="265094"/>
                </a:cubicBezTo>
                <a:cubicBezTo>
                  <a:pt x="115585" y="336318"/>
                  <a:pt x="173323" y="394056"/>
                  <a:pt x="244547" y="394056"/>
                </a:cubicBezTo>
                <a:cubicBezTo>
                  <a:pt x="315771" y="394056"/>
                  <a:pt x="373509" y="336318"/>
                  <a:pt x="373509" y="265094"/>
                </a:cubicBezTo>
                <a:cubicBezTo>
                  <a:pt x="373509" y="193870"/>
                  <a:pt x="315771" y="136132"/>
                  <a:pt x="244547" y="136132"/>
                </a:cubicBezTo>
                <a:close/>
                <a:moveTo>
                  <a:pt x="88367" y="0"/>
                </a:moveTo>
                <a:lnTo>
                  <a:pt x="2592332" y="0"/>
                </a:lnTo>
                <a:cubicBezTo>
                  <a:pt x="2641136" y="0"/>
                  <a:pt x="2680699" y="39563"/>
                  <a:pt x="2680699" y="88367"/>
                </a:cubicBezTo>
                <a:lnTo>
                  <a:pt x="2680699" y="441822"/>
                </a:lnTo>
                <a:cubicBezTo>
                  <a:pt x="2680699" y="490626"/>
                  <a:pt x="2641136" y="530189"/>
                  <a:pt x="2592332" y="530189"/>
                </a:cubicBezTo>
                <a:lnTo>
                  <a:pt x="88367" y="530189"/>
                </a:lnTo>
                <a:cubicBezTo>
                  <a:pt x="39563" y="530189"/>
                  <a:pt x="0" y="490626"/>
                  <a:pt x="0" y="441822"/>
                </a:cubicBezTo>
                <a:lnTo>
                  <a:pt x="0" y="88367"/>
                </a:lnTo>
                <a:cubicBezTo>
                  <a:pt x="0" y="39563"/>
                  <a:pt x="39563" y="0"/>
                  <a:pt x="88367" y="0"/>
                </a:cubicBezTo>
                <a:close/>
              </a:path>
            </a:pathLst>
          </a:custGeom>
          <a:solidFill>
            <a:srgbClr val="F785A0"/>
          </a:solidFill>
          <a:ln>
            <a:solidFill>
              <a:srgbClr val="FFFF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33" name="Freeform: Shape 35"/>
          <p:cNvSpPr/>
          <p:nvPr/>
        </p:nvSpPr>
        <p:spPr>
          <a:xfrm rot="565617">
            <a:off x="6704107" y="2966019"/>
            <a:ext cx="3629721" cy="717887"/>
          </a:xfrm>
          <a:custGeom>
            <a:avLst/>
            <a:gdLst>
              <a:gd name="connsiteX0" fmla="*/ 244547 w 2680699"/>
              <a:gd name="connsiteY0" fmla="*/ 136132 h 530189"/>
              <a:gd name="connsiteX1" fmla="*/ 115585 w 2680699"/>
              <a:gd name="connsiteY1" fmla="*/ 265094 h 530189"/>
              <a:gd name="connsiteX2" fmla="*/ 244547 w 2680699"/>
              <a:gd name="connsiteY2" fmla="*/ 394056 h 530189"/>
              <a:gd name="connsiteX3" fmla="*/ 373509 w 2680699"/>
              <a:gd name="connsiteY3" fmla="*/ 265094 h 530189"/>
              <a:gd name="connsiteX4" fmla="*/ 244547 w 2680699"/>
              <a:gd name="connsiteY4" fmla="*/ 136132 h 530189"/>
              <a:gd name="connsiteX5" fmla="*/ 88367 w 2680699"/>
              <a:gd name="connsiteY5" fmla="*/ 0 h 530189"/>
              <a:gd name="connsiteX6" fmla="*/ 2592332 w 2680699"/>
              <a:gd name="connsiteY6" fmla="*/ 0 h 530189"/>
              <a:gd name="connsiteX7" fmla="*/ 2680699 w 2680699"/>
              <a:gd name="connsiteY7" fmla="*/ 88367 h 530189"/>
              <a:gd name="connsiteX8" fmla="*/ 2680699 w 2680699"/>
              <a:gd name="connsiteY8" fmla="*/ 441822 h 530189"/>
              <a:gd name="connsiteX9" fmla="*/ 2592332 w 2680699"/>
              <a:gd name="connsiteY9" fmla="*/ 530189 h 530189"/>
              <a:gd name="connsiteX10" fmla="*/ 88367 w 2680699"/>
              <a:gd name="connsiteY10" fmla="*/ 530189 h 530189"/>
              <a:gd name="connsiteX11" fmla="*/ 0 w 2680699"/>
              <a:gd name="connsiteY11" fmla="*/ 441822 h 530189"/>
              <a:gd name="connsiteX12" fmla="*/ 0 w 2680699"/>
              <a:gd name="connsiteY12" fmla="*/ 88367 h 530189"/>
              <a:gd name="connsiteX13" fmla="*/ 88367 w 2680699"/>
              <a:gd name="connsiteY13" fmla="*/ 0 h 53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0699" h="530189">
                <a:moveTo>
                  <a:pt x="244547" y="136132"/>
                </a:moveTo>
                <a:cubicBezTo>
                  <a:pt x="173323" y="136132"/>
                  <a:pt x="115585" y="193870"/>
                  <a:pt x="115585" y="265094"/>
                </a:cubicBezTo>
                <a:cubicBezTo>
                  <a:pt x="115585" y="336318"/>
                  <a:pt x="173323" y="394056"/>
                  <a:pt x="244547" y="394056"/>
                </a:cubicBezTo>
                <a:cubicBezTo>
                  <a:pt x="315771" y="394056"/>
                  <a:pt x="373509" y="336318"/>
                  <a:pt x="373509" y="265094"/>
                </a:cubicBezTo>
                <a:cubicBezTo>
                  <a:pt x="373509" y="193870"/>
                  <a:pt x="315771" y="136132"/>
                  <a:pt x="244547" y="136132"/>
                </a:cubicBezTo>
                <a:close/>
                <a:moveTo>
                  <a:pt x="88367" y="0"/>
                </a:moveTo>
                <a:lnTo>
                  <a:pt x="2592332" y="0"/>
                </a:lnTo>
                <a:cubicBezTo>
                  <a:pt x="2641136" y="0"/>
                  <a:pt x="2680699" y="39563"/>
                  <a:pt x="2680699" y="88367"/>
                </a:cubicBezTo>
                <a:lnTo>
                  <a:pt x="2680699" y="441822"/>
                </a:lnTo>
                <a:cubicBezTo>
                  <a:pt x="2680699" y="490626"/>
                  <a:pt x="2641136" y="530189"/>
                  <a:pt x="2592332" y="530189"/>
                </a:cubicBezTo>
                <a:lnTo>
                  <a:pt x="88367" y="530189"/>
                </a:lnTo>
                <a:cubicBezTo>
                  <a:pt x="39563" y="530189"/>
                  <a:pt x="0" y="490626"/>
                  <a:pt x="0" y="441822"/>
                </a:cubicBezTo>
                <a:lnTo>
                  <a:pt x="0" y="88367"/>
                </a:lnTo>
                <a:cubicBezTo>
                  <a:pt x="0" y="39563"/>
                  <a:pt x="39563" y="0"/>
                  <a:pt x="88367" y="0"/>
                </a:cubicBezTo>
                <a:close/>
              </a:path>
            </a:pathLst>
          </a:custGeom>
          <a:solidFill>
            <a:srgbClr val="F785A0"/>
          </a:solidFill>
          <a:ln>
            <a:solidFill>
              <a:srgbClr val="FFFF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43" name="Freeform: Shape 33"/>
          <p:cNvSpPr/>
          <p:nvPr/>
        </p:nvSpPr>
        <p:spPr>
          <a:xfrm rot="21085328">
            <a:off x="6705302" y="2510844"/>
            <a:ext cx="3629721" cy="717887"/>
          </a:xfrm>
          <a:custGeom>
            <a:avLst/>
            <a:gdLst>
              <a:gd name="connsiteX0" fmla="*/ 244547 w 2680699"/>
              <a:gd name="connsiteY0" fmla="*/ 136132 h 530189"/>
              <a:gd name="connsiteX1" fmla="*/ 115585 w 2680699"/>
              <a:gd name="connsiteY1" fmla="*/ 265094 h 530189"/>
              <a:gd name="connsiteX2" fmla="*/ 244547 w 2680699"/>
              <a:gd name="connsiteY2" fmla="*/ 394056 h 530189"/>
              <a:gd name="connsiteX3" fmla="*/ 373509 w 2680699"/>
              <a:gd name="connsiteY3" fmla="*/ 265094 h 530189"/>
              <a:gd name="connsiteX4" fmla="*/ 244547 w 2680699"/>
              <a:gd name="connsiteY4" fmla="*/ 136132 h 530189"/>
              <a:gd name="connsiteX5" fmla="*/ 88367 w 2680699"/>
              <a:gd name="connsiteY5" fmla="*/ 0 h 530189"/>
              <a:gd name="connsiteX6" fmla="*/ 2592332 w 2680699"/>
              <a:gd name="connsiteY6" fmla="*/ 0 h 530189"/>
              <a:gd name="connsiteX7" fmla="*/ 2680699 w 2680699"/>
              <a:gd name="connsiteY7" fmla="*/ 88367 h 530189"/>
              <a:gd name="connsiteX8" fmla="*/ 2680699 w 2680699"/>
              <a:gd name="connsiteY8" fmla="*/ 441822 h 530189"/>
              <a:gd name="connsiteX9" fmla="*/ 2592332 w 2680699"/>
              <a:gd name="connsiteY9" fmla="*/ 530189 h 530189"/>
              <a:gd name="connsiteX10" fmla="*/ 88367 w 2680699"/>
              <a:gd name="connsiteY10" fmla="*/ 530189 h 530189"/>
              <a:gd name="connsiteX11" fmla="*/ 0 w 2680699"/>
              <a:gd name="connsiteY11" fmla="*/ 441822 h 530189"/>
              <a:gd name="connsiteX12" fmla="*/ 0 w 2680699"/>
              <a:gd name="connsiteY12" fmla="*/ 88367 h 530189"/>
              <a:gd name="connsiteX13" fmla="*/ 88367 w 2680699"/>
              <a:gd name="connsiteY13" fmla="*/ 0 h 53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0699" h="530189">
                <a:moveTo>
                  <a:pt x="244547" y="136132"/>
                </a:moveTo>
                <a:cubicBezTo>
                  <a:pt x="173323" y="136132"/>
                  <a:pt x="115585" y="193870"/>
                  <a:pt x="115585" y="265094"/>
                </a:cubicBezTo>
                <a:cubicBezTo>
                  <a:pt x="115585" y="336318"/>
                  <a:pt x="173323" y="394056"/>
                  <a:pt x="244547" y="394056"/>
                </a:cubicBezTo>
                <a:cubicBezTo>
                  <a:pt x="315771" y="394056"/>
                  <a:pt x="373509" y="336318"/>
                  <a:pt x="373509" y="265094"/>
                </a:cubicBezTo>
                <a:cubicBezTo>
                  <a:pt x="373509" y="193870"/>
                  <a:pt x="315771" y="136132"/>
                  <a:pt x="244547" y="136132"/>
                </a:cubicBezTo>
                <a:close/>
                <a:moveTo>
                  <a:pt x="88367" y="0"/>
                </a:moveTo>
                <a:lnTo>
                  <a:pt x="2592332" y="0"/>
                </a:lnTo>
                <a:cubicBezTo>
                  <a:pt x="2641136" y="0"/>
                  <a:pt x="2680699" y="39563"/>
                  <a:pt x="2680699" y="88367"/>
                </a:cubicBezTo>
                <a:lnTo>
                  <a:pt x="2680699" y="441822"/>
                </a:lnTo>
                <a:cubicBezTo>
                  <a:pt x="2680699" y="490626"/>
                  <a:pt x="2641136" y="530189"/>
                  <a:pt x="2592332" y="530189"/>
                </a:cubicBezTo>
                <a:lnTo>
                  <a:pt x="88367" y="530189"/>
                </a:lnTo>
                <a:cubicBezTo>
                  <a:pt x="39563" y="530189"/>
                  <a:pt x="0" y="490626"/>
                  <a:pt x="0" y="441822"/>
                </a:cubicBezTo>
                <a:lnTo>
                  <a:pt x="0" y="88367"/>
                </a:lnTo>
                <a:cubicBezTo>
                  <a:pt x="0" y="39563"/>
                  <a:pt x="39563" y="0"/>
                  <a:pt x="88367" y="0"/>
                </a:cubicBezTo>
                <a:close/>
              </a:path>
            </a:pathLst>
          </a:custGeom>
          <a:solidFill>
            <a:srgbClr val="F785A0"/>
          </a:solidFill>
          <a:ln>
            <a:solidFill>
              <a:srgbClr val="FFFF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44" name="Freeform: Shape 34"/>
          <p:cNvSpPr/>
          <p:nvPr/>
        </p:nvSpPr>
        <p:spPr>
          <a:xfrm rot="20079945">
            <a:off x="6586302" y="2094668"/>
            <a:ext cx="3629721" cy="717887"/>
          </a:xfrm>
          <a:custGeom>
            <a:avLst/>
            <a:gdLst>
              <a:gd name="connsiteX0" fmla="*/ 244547 w 2680699"/>
              <a:gd name="connsiteY0" fmla="*/ 136132 h 530189"/>
              <a:gd name="connsiteX1" fmla="*/ 115585 w 2680699"/>
              <a:gd name="connsiteY1" fmla="*/ 265094 h 530189"/>
              <a:gd name="connsiteX2" fmla="*/ 244547 w 2680699"/>
              <a:gd name="connsiteY2" fmla="*/ 394056 h 530189"/>
              <a:gd name="connsiteX3" fmla="*/ 373509 w 2680699"/>
              <a:gd name="connsiteY3" fmla="*/ 265094 h 530189"/>
              <a:gd name="connsiteX4" fmla="*/ 244547 w 2680699"/>
              <a:gd name="connsiteY4" fmla="*/ 136132 h 530189"/>
              <a:gd name="connsiteX5" fmla="*/ 88367 w 2680699"/>
              <a:gd name="connsiteY5" fmla="*/ 0 h 530189"/>
              <a:gd name="connsiteX6" fmla="*/ 2592332 w 2680699"/>
              <a:gd name="connsiteY6" fmla="*/ 0 h 530189"/>
              <a:gd name="connsiteX7" fmla="*/ 2680699 w 2680699"/>
              <a:gd name="connsiteY7" fmla="*/ 88367 h 530189"/>
              <a:gd name="connsiteX8" fmla="*/ 2680699 w 2680699"/>
              <a:gd name="connsiteY8" fmla="*/ 441822 h 530189"/>
              <a:gd name="connsiteX9" fmla="*/ 2592332 w 2680699"/>
              <a:gd name="connsiteY9" fmla="*/ 530189 h 530189"/>
              <a:gd name="connsiteX10" fmla="*/ 88367 w 2680699"/>
              <a:gd name="connsiteY10" fmla="*/ 530189 h 530189"/>
              <a:gd name="connsiteX11" fmla="*/ 0 w 2680699"/>
              <a:gd name="connsiteY11" fmla="*/ 441822 h 530189"/>
              <a:gd name="connsiteX12" fmla="*/ 0 w 2680699"/>
              <a:gd name="connsiteY12" fmla="*/ 88367 h 530189"/>
              <a:gd name="connsiteX13" fmla="*/ 88367 w 2680699"/>
              <a:gd name="connsiteY13" fmla="*/ 0 h 53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0699" h="530189">
                <a:moveTo>
                  <a:pt x="244547" y="136132"/>
                </a:moveTo>
                <a:cubicBezTo>
                  <a:pt x="173323" y="136132"/>
                  <a:pt x="115585" y="193870"/>
                  <a:pt x="115585" y="265094"/>
                </a:cubicBezTo>
                <a:cubicBezTo>
                  <a:pt x="115585" y="336318"/>
                  <a:pt x="173323" y="394056"/>
                  <a:pt x="244547" y="394056"/>
                </a:cubicBezTo>
                <a:cubicBezTo>
                  <a:pt x="315771" y="394056"/>
                  <a:pt x="373509" y="336318"/>
                  <a:pt x="373509" y="265094"/>
                </a:cubicBezTo>
                <a:cubicBezTo>
                  <a:pt x="373509" y="193870"/>
                  <a:pt x="315771" y="136132"/>
                  <a:pt x="244547" y="136132"/>
                </a:cubicBezTo>
                <a:close/>
                <a:moveTo>
                  <a:pt x="88367" y="0"/>
                </a:moveTo>
                <a:lnTo>
                  <a:pt x="2592332" y="0"/>
                </a:lnTo>
                <a:cubicBezTo>
                  <a:pt x="2641136" y="0"/>
                  <a:pt x="2680699" y="39563"/>
                  <a:pt x="2680699" y="88367"/>
                </a:cubicBezTo>
                <a:lnTo>
                  <a:pt x="2680699" y="441822"/>
                </a:lnTo>
                <a:cubicBezTo>
                  <a:pt x="2680699" y="490626"/>
                  <a:pt x="2641136" y="530189"/>
                  <a:pt x="2592332" y="530189"/>
                </a:cubicBezTo>
                <a:lnTo>
                  <a:pt x="88367" y="530189"/>
                </a:lnTo>
                <a:cubicBezTo>
                  <a:pt x="39563" y="530189"/>
                  <a:pt x="0" y="490626"/>
                  <a:pt x="0" y="441822"/>
                </a:cubicBezTo>
                <a:lnTo>
                  <a:pt x="0" y="88367"/>
                </a:lnTo>
                <a:cubicBezTo>
                  <a:pt x="0" y="39563"/>
                  <a:pt x="39563" y="0"/>
                  <a:pt x="88367" y="0"/>
                </a:cubicBezTo>
                <a:close/>
              </a:path>
            </a:pathLst>
          </a:custGeom>
          <a:solidFill>
            <a:srgbClr val="F785A0"/>
          </a:solidFill>
          <a:ln>
            <a:solidFill>
              <a:srgbClr val="FFFF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latin typeface="微软雅黑"/>
              <a:ea typeface="微软雅黑"/>
              <a:cs typeface="+mn-ea"/>
              <a:sym typeface="微软雅黑"/>
            </a:endParaRPr>
          </a:p>
        </p:txBody>
      </p:sp>
      <p:grpSp>
        <p:nvGrpSpPr>
          <p:cNvPr id="54" name="Group 6"/>
          <p:cNvGrpSpPr/>
          <p:nvPr/>
        </p:nvGrpSpPr>
        <p:grpSpPr>
          <a:xfrm>
            <a:off x="1775521" y="1467185"/>
            <a:ext cx="791019" cy="791019"/>
            <a:chOff x="7273474" y="1916832"/>
            <a:chExt cx="791019" cy="791019"/>
          </a:xfrm>
          <a:solidFill>
            <a:srgbClr val="F785A0"/>
          </a:solidFill>
        </p:grpSpPr>
        <p:sp>
          <p:nvSpPr>
            <p:cNvPr id="56" name="Oval 40"/>
            <p:cNvSpPr/>
            <p:nvPr/>
          </p:nvSpPr>
          <p:spPr>
            <a:xfrm>
              <a:off x="7273474" y="1916832"/>
              <a:ext cx="791019" cy="791019"/>
            </a:xfrm>
            <a:prstGeom prst="ellipse">
              <a:avLst/>
            </a:prstGeom>
            <a:grpFill/>
            <a:ln>
              <a:solidFill>
                <a:srgbClr val="FFF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grpSp>
          <p:nvGrpSpPr>
            <p:cNvPr id="57" name="Group 61"/>
            <p:cNvGrpSpPr/>
            <p:nvPr/>
          </p:nvGrpSpPr>
          <p:grpSpPr>
            <a:xfrm>
              <a:off x="7485214" y="2164026"/>
              <a:ext cx="367568" cy="296632"/>
              <a:chOff x="2700338" y="2965449"/>
              <a:chExt cx="271462" cy="219075"/>
            </a:xfrm>
            <a:grpFill/>
          </p:grpSpPr>
          <p:sp>
            <p:nvSpPr>
              <p:cNvPr id="58" name="Freeform: Shape 62"/>
              <p:cNvSpPr>
                <a:spLocks/>
              </p:cNvSpPr>
              <p:nvPr/>
            </p:nvSpPr>
            <p:spPr bwMode="auto">
              <a:xfrm>
                <a:off x="2754313" y="2987674"/>
                <a:ext cx="82550" cy="174625"/>
              </a:xfrm>
              <a:custGeom>
                <a:avLst/>
                <a:gdLst/>
                <a:ahLst/>
                <a:cxnLst>
                  <a:cxn ang="0">
                    <a:pos x="36" y="72"/>
                  </a:cxn>
                  <a:cxn ang="0">
                    <a:pos x="32" y="75"/>
                  </a:cxn>
                  <a:cxn ang="0">
                    <a:pos x="5" y="61"/>
                  </a:cxn>
                  <a:cxn ang="0">
                    <a:pos x="0" y="53"/>
                  </a:cxn>
                  <a:cxn ang="0">
                    <a:pos x="0" y="23"/>
                  </a:cxn>
                  <a:cxn ang="0">
                    <a:pos x="5" y="15"/>
                  </a:cxn>
                  <a:cxn ang="0">
                    <a:pos x="32" y="2"/>
                  </a:cxn>
                  <a:cxn ang="0">
                    <a:pos x="36" y="4"/>
                  </a:cxn>
                  <a:cxn ang="0">
                    <a:pos x="36" y="72"/>
                  </a:cxn>
                </a:cxnLst>
                <a:rect l="0" t="0" r="r" b="b"/>
                <a:pathLst>
                  <a:path w="36" h="76">
                    <a:moveTo>
                      <a:pt x="36" y="72"/>
                    </a:moveTo>
                    <a:cubicBezTo>
                      <a:pt x="36" y="75"/>
                      <a:pt x="35" y="76"/>
                      <a:pt x="32" y="75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2" y="60"/>
                      <a:pt x="0" y="56"/>
                      <a:pt x="0" y="5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0"/>
                      <a:pt x="2" y="17"/>
                      <a:pt x="5" y="15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5" y="0"/>
                      <a:pt x="36" y="1"/>
                      <a:pt x="36" y="4"/>
                    </a:cubicBezTo>
                    <a:lnTo>
                      <a:pt x="36" y="72"/>
                    </a:lnTo>
                    <a:close/>
                  </a:path>
                </a:pathLst>
              </a:custGeom>
              <a:grpFill/>
              <a:ln w="9525">
                <a:solidFill>
                  <a:srgbClr val="FFFFFE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59" name="Freeform: Shape 63"/>
              <p:cNvSpPr>
                <a:spLocks/>
              </p:cNvSpPr>
              <p:nvPr/>
            </p:nvSpPr>
            <p:spPr bwMode="auto">
              <a:xfrm>
                <a:off x="2700338" y="3028949"/>
                <a:ext cx="39687" cy="93663"/>
              </a:xfrm>
              <a:custGeom>
                <a:avLst/>
                <a:gdLst/>
                <a:ahLst/>
                <a:cxnLst>
                  <a:cxn ang="0">
                    <a:pos x="17" y="35"/>
                  </a:cxn>
                  <a:cxn ang="0">
                    <a:pos x="12" y="41"/>
                  </a:cxn>
                  <a:cxn ang="0">
                    <a:pos x="5" y="41"/>
                  </a:cxn>
                  <a:cxn ang="0">
                    <a:pos x="0" y="35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12" y="0"/>
                  </a:cxn>
                  <a:cxn ang="0">
                    <a:pos x="17" y="5"/>
                  </a:cxn>
                  <a:cxn ang="0">
                    <a:pos x="17" y="35"/>
                  </a:cxn>
                </a:cxnLst>
                <a:rect l="0" t="0" r="r" b="b"/>
                <a:pathLst>
                  <a:path w="17" h="41">
                    <a:moveTo>
                      <a:pt x="17" y="35"/>
                    </a:moveTo>
                    <a:cubicBezTo>
                      <a:pt x="17" y="38"/>
                      <a:pt x="14" y="41"/>
                      <a:pt x="12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38"/>
                      <a:pt x="0" y="3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2"/>
                      <a:pt x="17" y="5"/>
                    </a:cubicBezTo>
                    <a:lnTo>
                      <a:pt x="17" y="35"/>
                    </a:lnTo>
                    <a:close/>
                  </a:path>
                </a:pathLst>
              </a:custGeom>
              <a:grpFill/>
              <a:ln w="9525">
                <a:solidFill>
                  <a:srgbClr val="FFFFFE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60" name="Freeform: Shape 64"/>
              <p:cNvSpPr>
                <a:spLocks/>
              </p:cNvSpPr>
              <p:nvPr/>
            </p:nvSpPr>
            <p:spPr bwMode="auto">
              <a:xfrm>
                <a:off x="2865438" y="3006724"/>
                <a:ext cx="46037" cy="136525"/>
              </a:xfrm>
              <a:custGeom>
                <a:avLst/>
                <a:gdLst/>
                <a:ahLst/>
                <a:cxnLst>
                  <a:cxn ang="0">
                    <a:pos x="10" y="58"/>
                  </a:cxn>
                  <a:cxn ang="0">
                    <a:pos x="20" y="31"/>
                  </a:cxn>
                  <a:cxn ang="0">
                    <a:pos x="10" y="3"/>
                  </a:cxn>
                  <a:cxn ang="0">
                    <a:pos x="10" y="2"/>
                  </a:cxn>
                  <a:cxn ang="0">
                    <a:pos x="5" y="2"/>
                  </a:cxn>
                  <a:cxn ang="0">
                    <a:pos x="2" y="5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51"/>
                  </a:cxn>
                  <a:cxn ang="0">
                    <a:pos x="2" y="51"/>
                  </a:cxn>
                  <a:cxn ang="0">
                    <a:pos x="2" y="55"/>
                  </a:cxn>
                  <a:cxn ang="0">
                    <a:pos x="5" y="59"/>
                  </a:cxn>
                  <a:cxn ang="0">
                    <a:pos x="7" y="60"/>
                  </a:cxn>
                  <a:cxn ang="0">
                    <a:pos x="9" y="58"/>
                  </a:cxn>
                  <a:cxn ang="0">
                    <a:pos x="10" y="58"/>
                  </a:cxn>
                </a:cxnLst>
                <a:rect l="0" t="0" r="r" b="b"/>
                <a:pathLst>
                  <a:path w="20" h="60">
                    <a:moveTo>
                      <a:pt x="10" y="58"/>
                    </a:moveTo>
                    <a:cubicBezTo>
                      <a:pt x="16" y="50"/>
                      <a:pt x="20" y="41"/>
                      <a:pt x="20" y="31"/>
                    </a:cubicBezTo>
                    <a:cubicBezTo>
                      <a:pt x="20" y="20"/>
                      <a:pt x="17" y="11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8" y="1"/>
                      <a:pt x="7" y="0"/>
                      <a:pt x="5" y="2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2" y="22"/>
                      <a:pt x="12" y="39"/>
                      <a:pt x="2" y="51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1" y="51"/>
                      <a:pt x="0" y="53"/>
                      <a:pt x="2" y="55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6" y="59"/>
                      <a:pt x="7" y="60"/>
                      <a:pt x="7" y="60"/>
                    </a:cubicBezTo>
                    <a:cubicBezTo>
                      <a:pt x="8" y="59"/>
                      <a:pt x="9" y="59"/>
                      <a:pt x="9" y="58"/>
                    </a:cubicBezTo>
                    <a:cubicBezTo>
                      <a:pt x="10" y="58"/>
                      <a:pt x="10" y="58"/>
                      <a:pt x="10" y="58"/>
                    </a:cubicBezTo>
                  </a:path>
                </a:pathLst>
              </a:custGeom>
              <a:grpFill/>
              <a:ln w="9525">
                <a:solidFill>
                  <a:srgbClr val="FFFFFE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61" name="Freeform: Shape 65"/>
              <p:cNvSpPr>
                <a:spLocks/>
              </p:cNvSpPr>
              <p:nvPr/>
            </p:nvSpPr>
            <p:spPr bwMode="auto">
              <a:xfrm>
                <a:off x="2906713" y="2965449"/>
                <a:ext cx="65087" cy="219075"/>
              </a:xfrm>
              <a:custGeom>
                <a:avLst/>
                <a:gdLst/>
                <a:ahLst/>
                <a:cxnLst>
                  <a:cxn ang="0">
                    <a:pos x="28" y="49"/>
                  </a:cxn>
                  <a:cxn ang="0">
                    <a:pos x="11" y="3"/>
                  </a:cxn>
                  <a:cxn ang="0">
                    <a:pos x="11" y="3"/>
                  </a:cxn>
                  <a:cxn ang="0">
                    <a:pos x="10" y="2"/>
                  </a:cxn>
                  <a:cxn ang="0">
                    <a:pos x="6" y="1"/>
                  </a:cxn>
                  <a:cxn ang="0">
                    <a:pos x="2" y="5"/>
                  </a:cxn>
                  <a:cxn ang="0">
                    <a:pos x="3" y="10"/>
                  </a:cxn>
                  <a:cxn ang="0">
                    <a:pos x="3" y="10"/>
                  </a:cxn>
                  <a:cxn ang="0">
                    <a:pos x="2" y="87"/>
                  </a:cxn>
                  <a:cxn ang="0">
                    <a:pos x="2" y="91"/>
                  </a:cxn>
                  <a:cxn ang="0">
                    <a:pos x="6" y="95"/>
                  </a:cxn>
                  <a:cxn ang="0">
                    <a:pos x="8" y="96"/>
                  </a:cxn>
                  <a:cxn ang="0">
                    <a:pos x="10" y="95"/>
                  </a:cxn>
                  <a:cxn ang="0">
                    <a:pos x="28" y="49"/>
                  </a:cxn>
                </a:cxnLst>
                <a:rect l="0" t="0" r="r" b="b"/>
                <a:pathLst>
                  <a:path w="28" h="96">
                    <a:moveTo>
                      <a:pt x="28" y="49"/>
                    </a:moveTo>
                    <a:cubicBezTo>
                      <a:pt x="28" y="32"/>
                      <a:pt x="22" y="15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8" y="0"/>
                      <a:pt x="7" y="0"/>
                      <a:pt x="6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2" y="9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2" y="33"/>
                      <a:pt x="22" y="65"/>
                      <a:pt x="2" y="87"/>
                    </a:cubicBezTo>
                    <a:cubicBezTo>
                      <a:pt x="2" y="88"/>
                      <a:pt x="0" y="89"/>
                      <a:pt x="2" y="91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7" y="96"/>
                      <a:pt x="7" y="96"/>
                      <a:pt x="8" y="96"/>
                    </a:cubicBezTo>
                    <a:cubicBezTo>
                      <a:pt x="9" y="96"/>
                      <a:pt x="9" y="95"/>
                      <a:pt x="10" y="95"/>
                    </a:cubicBezTo>
                    <a:cubicBezTo>
                      <a:pt x="22" y="82"/>
                      <a:pt x="28" y="66"/>
                      <a:pt x="28" y="49"/>
                    </a:cubicBezTo>
                  </a:path>
                </a:pathLst>
              </a:custGeom>
              <a:grpFill/>
              <a:ln w="9525">
                <a:solidFill>
                  <a:srgbClr val="FFFFFE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</p:grpSp>
      </p:grpSp>
      <p:grpSp>
        <p:nvGrpSpPr>
          <p:cNvPr id="63" name="Group 7"/>
          <p:cNvGrpSpPr/>
          <p:nvPr/>
        </p:nvGrpSpPr>
        <p:grpSpPr>
          <a:xfrm>
            <a:off x="1775521" y="2381849"/>
            <a:ext cx="791019" cy="791019"/>
            <a:chOff x="7273474" y="2831496"/>
            <a:chExt cx="791019" cy="791019"/>
          </a:xfrm>
          <a:solidFill>
            <a:srgbClr val="F785A0"/>
          </a:solidFill>
        </p:grpSpPr>
        <p:sp>
          <p:nvSpPr>
            <p:cNvPr id="65" name="Oval 44"/>
            <p:cNvSpPr/>
            <p:nvPr/>
          </p:nvSpPr>
          <p:spPr>
            <a:xfrm>
              <a:off x="7273474" y="2831496"/>
              <a:ext cx="791019" cy="791019"/>
            </a:xfrm>
            <a:prstGeom prst="ellipse">
              <a:avLst/>
            </a:prstGeom>
            <a:grpFill/>
            <a:ln>
              <a:solidFill>
                <a:srgbClr val="FFF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66" name="Freeform: Shape 66"/>
            <p:cNvSpPr>
              <a:spLocks/>
            </p:cNvSpPr>
            <p:nvPr/>
          </p:nvSpPr>
          <p:spPr bwMode="auto">
            <a:xfrm>
              <a:off x="7484126" y="3047522"/>
              <a:ext cx="369717" cy="358969"/>
            </a:xfrm>
            <a:custGeom>
              <a:avLst/>
              <a:gdLst/>
              <a:ahLst/>
              <a:cxnLst>
                <a:cxn ang="0">
                  <a:pos x="86" y="58"/>
                </a:cxn>
                <a:cxn ang="0">
                  <a:pos x="76" y="55"/>
                </a:cxn>
                <a:cxn ang="0">
                  <a:pos x="76" y="54"/>
                </a:cxn>
                <a:cxn ang="0">
                  <a:pos x="71" y="47"/>
                </a:cxn>
                <a:cxn ang="0">
                  <a:pos x="76" y="68"/>
                </a:cxn>
                <a:cxn ang="0">
                  <a:pos x="76" y="59"/>
                </a:cxn>
                <a:cxn ang="0">
                  <a:pos x="81" y="59"/>
                </a:cxn>
                <a:cxn ang="0">
                  <a:pos x="86" y="68"/>
                </a:cxn>
                <a:cxn ang="0">
                  <a:pos x="65" y="59"/>
                </a:cxn>
                <a:cxn ang="0">
                  <a:pos x="58" y="47"/>
                </a:cxn>
                <a:cxn ang="0">
                  <a:pos x="50" y="63"/>
                </a:cxn>
                <a:cxn ang="0">
                  <a:pos x="60" y="68"/>
                </a:cxn>
                <a:cxn ang="0">
                  <a:pos x="65" y="63"/>
                </a:cxn>
                <a:cxn ang="0">
                  <a:pos x="67" y="59"/>
                </a:cxn>
                <a:cxn ang="0">
                  <a:pos x="39" y="64"/>
                </a:cxn>
                <a:cxn ang="0">
                  <a:pos x="40" y="46"/>
                </a:cxn>
                <a:cxn ang="0">
                  <a:pos x="37" y="54"/>
                </a:cxn>
                <a:cxn ang="0">
                  <a:pos x="42" y="54"/>
                </a:cxn>
                <a:cxn ang="0">
                  <a:pos x="33" y="68"/>
                </a:cxn>
                <a:cxn ang="0">
                  <a:pos x="48" y="64"/>
                </a:cxn>
                <a:cxn ang="0">
                  <a:pos x="60" y="89"/>
                </a:cxn>
                <a:cxn ang="0">
                  <a:pos x="60" y="27"/>
                </a:cxn>
                <a:cxn ang="0">
                  <a:pos x="59" y="54"/>
                </a:cxn>
                <a:cxn ang="0">
                  <a:pos x="55" y="59"/>
                </a:cxn>
                <a:cxn ang="0">
                  <a:pos x="60" y="54"/>
                </a:cxn>
                <a:cxn ang="0">
                  <a:pos x="60" y="52"/>
                </a:cxn>
                <a:cxn ang="0">
                  <a:pos x="109" y="28"/>
                </a:cxn>
                <a:cxn ang="0">
                  <a:pos x="5" y="40"/>
                </a:cxn>
                <a:cxn ang="0">
                  <a:pos x="6" y="46"/>
                </a:cxn>
                <a:cxn ang="0">
                  <a:pos x="60" y="12"/>
                </a:cxn>
                <a:cxn ang="0">
                  <a:pos x="90" y="33"/>
                </a:cxn>
                <a:cxn ang="0">
                  <a:pos x="104" y="50"/>
                </a:cxn>
                <a:cxn ang="0">
                  <a:pos x="112" y="55"/>
                </a:cxn>
                <a:cxn ang="0">
                  <a:pos x="119" y="28"/>
                </a:cxn>
                <a:cxn ang="0">
                  <a:pos x="109" y="28"/>
                </a:cxn>
                <a:cxn ang="0">
                  <a:pos x="114" y="76"/>
                </a:cxn>
                <a:cxn ang="0">
                  <a:pos x="11" y="89"/>
                </a:cxn>
                <a:cxn ang="0">
                  <a:pos x="3" y="90"/>
                </a:cxn>
                <a:cxn ang="0">
                  <a:pos x="6" y="66"/>
                </a:cxn>
                <a:cxn ang="0">
                  <a:pos x="10" y="60"/>
                </a:cxn>
                <a:cxn ang="0">
                  <a:pos x="30" y="79"/>
                </a:cxn>
                <a:cxn ang="0">
                  <a:pos x="22" y="85"/>
                </a:cxn>
                <a:cxn ang="0">
                  <a:pos x="103" y="72"/>
                </a:cxn>
              </a:cxnLst>
              <a:rect l="0" t="0" r="r" b="b"/>
              <a:pathLst>
                <a:path w="119" h="115">
                  <a:moveTo>
                    <a:pt x="86" y="68"/>
                  </a:moveTo>
                  <a:cubicBezTo>
                    <a:pt x="86" y="58"/>
                    <a:pt x="86" y="58"/>
                    <a:pt x="86" y="58"/>
                  </a:cubicBezTo>
                  <a:cubicBezTo>
                    <a:pt x="86" y="54"/>
                    <a:pt x="83" y="52"/>
                    <a:pt x="80" y="52"/>
                  </a:cubicBezTo>
                  <a:cubicBezTo>
                    <a:pt x="78" y="52"/>
                    <a:pt x="77" y="53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4"/>
                    <a:pt x="76" y="54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6" y="61"/>
                    <a:pt x="76" y="60"/>
                    <a:pt x="76" y="59"/>
                  </a:cubicBezTo>
                  <a:cubicBezTo>
                    <a:pt x="76" y="58"/>
                    <a:pt x="77" y="57"/>
                    <a:pt x="79" y="57"/>
                  </a:cubicBezTo>
                  <a:cubicBezTo>
                    <a:pt x="80" y="57"/>
                    <a:pt x="81" y="58"/>
                    <a:pt x="81" y="59"/>
                  </a:cubicBezTo>
                  <a:cubicBezTo>
                    <a:pt x="81" y="68"/>
                    <a:pt x="81" y="68"/>
                    <a:pt x="81" y="68"/>
                  </a:cubicBezTo>
                  <a:lnTo>
                    <a:pt x="86" y="68"/>
                  </a:lnTo>
                  <a:close/>
                  <a:moveTo>
                    <a:pt x="67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7" y="63"/>
                    <a:pt x="67" y="63"/>
                    <a:pt x="67" y="63"/>
                  </a:cubicBezTo>
                  <a:lnTo>
                    <a:pt x="67" y="59"/>
                  </a:lnTo>
                  <a:close/>
                  <a:moveTo>
                    <a:pt x="48" y="64"/>
                  </a:moveTo>
                  <a:cubicBezTo>
                    <a:pt x="39" y="64"/>
                    <a:pt x="39" y="64"/>
                    <a:pt x="39" y="64"/>
                  </a:cubicBezTo>
                  <a:cubicBezTo>
                    <a:pt x="39" y="61"/>
                    <a:pt x="48" y="60"/>
                    <a:pt x="48" y="53"/>
                  </a:cubicBezTo>
                  <a:cubicBezTo>
                    <a:pt x="48" y="48"/>
                    <a:pt x="44" y="46"/>
                    <a:pt x="40" y="46"/>
                  </a:cubicBezTo>
                  <a:cubicBezTo>
                    <a:pt x="35" y="46"/>
                    <a:pt x="33" y="51"/>
                    <a:pt x="33" y="51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8" y="51"/>
                    <a:pt x="40" y="51"/>
                  </a:cubicBezTo>
                  <a:cubicBezTo>
                    <a:pt x="41" y="51"/>
                    <a:pt x="42" y="52"/>
                    <a:pt x="42" y="54"/>
                  </a:cubicBezTo>
                  <a:cubicBezTo>
                    <a:pt x="42" y="57"/>
                    <a:pt x="33" y="58"/>
                    <a:pt x="33" y="66"/>
                  </a:cubicBezTo>
                  <a:cubicBezTo>
                    <a:pt x="33" y="67"/>
                    <a:pt x="33" y="67"/>
                    <a:pt x="33" y="68"/>
                  </a:cubicBezTo>
                  <a:cubicBezTo>
                    <a:pt x="48" y="68"/>
                    <a:pt x="48" y="68"/>
                    <a:pt x="48" y="68"/>
                  </a:cubicBezTo>
                  <a:lnTo>
                    <a:pt x="48" y="64"/>
                  </a:lnTo>
                  <a:close/>
                  <a:moveTo>
                    <a:pt x="90" y="58"/>
                  </a:moveTo>
                  <a:cubicBezTo>
                    <a:pt x="90" y="75"/>
                    <a:pt x="77" y="89"/>
                    <a:pt x="60" y="89"/>
                  </a:cubicBezTo>
                  <a:cubicBezTo>
                    <a:pt x="43" y="89"/>
                    <a:pt x="29" y="75"/>
                    <a:pt x="29" y="58"/>
                  </a:cubicBezTo>
                  <a:cubicBezTo>
                    <a:pt x="29" y="41"/>
                    <a:pt x="43" y="27"/>
                    <a:pt x="60" y="27"/>
                  </a:cubicBezTo>
                  <a:cubicBezTo>
                    <a:pt x="77" y="27"/>
                    <a:pt x="90" y="41"/>
                    <a:pt x="90" y="58"/>
                  </a:cubicBezTo>
                  <a:moveTo>
                    <a:pt x="59" y="54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3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59" y="53"/>
                    <a:pt x="59" y="54"/>
                  </a:cubicBezTo>
                  <a:moveTo>
                    <a:pt x="109" y="28"/>
                  </a:moveTo>
                  <a:cubicBezTo>
                    <a:pt x="98" y="11"/>
                    <a:pt x="80" y="0"/>
                    <a:pt x="60" y="0"/>
                  </a:cubicBezTo>
                  <a:cubicBezTo>
                    <a:pt x="34" y="0"/>
                    <a:pt x="12" y="17"/>
                    <a:pt x="5" y="40"/>
                  </a:cubicBezTo>
                  <a:cubicBezTo>
                    <a:pt x="4" y="42"/>
                    <a:pt x="5" y="44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9" y="49"/>
                    <a:pt x="14" y="48"/>
                    <a:pt x="16" y="44"/>
                  </a:cubicBezTo>
                  <a:cubicBezTo>
                    <a:pt x="22" y="25"/>
                    <a:pt x="39" y="12"/>
                    <a:pt x="60" y="12"/>
                  </a:cubicBezTo>
                  <a:cubicBezTo>
                    <a:pt x="75" y="12"/>
                    <a:pt x="89" y="19"/>
                    <a:pt x="97" y="31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9" y="34"/>
                    <a:pt x="88" y="35"/>
                    <a:pt x="89" y="37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9" y="56"/>
                    <a:pt x="109" y="56"/>
                    <a:pt x="109" y="56"/>
                  </a:cubicBezTo>
                  <a:cubicBezTo>
                    <a:pt x="110" y="57"/>
                    <a:pt x="112" y="56"/>
                    <a:pt x="112" y="55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19" y="27"/>
                    <a:pt x="118" y="25"/>
                    <a:pt x="116" y="26"/>
                  </a:cubicBezTo>
                  <a:lnTo>
                    <a:pt x="109" y="28"/>
                  </a:lnTo>
                  <a:close/>
                  <a:moveTo>
                    <a:pt x="113" y="70"/>
                  </a:moveTo>
                  <a:cubicBezTo>
                    <a:pt x="114" y="71"/>
                    <a:pt x="115" y="74"/>
                    <a:pt x="114" y="76"/>
                  </a:cubicBezTo>
                  <a:cubicBezTo>
                    <a:pt x="107" y="99"/>
                    <a:pt x="85" y="115"/>
                    <a:pt x="60" y="115"/>
                  </a:cubicBezTo>
                  <a:cubicBezTo>
                    <a:pt x="40" y="115"/>
                    <a:pt x="22" y="105"/>
                    <a:pt x="11" y="89"/>
                  </a:cubicBezTo>
                  <a:cubicBezTo>
                    <a:pt x="11" y="88"/>
                    <a:pt x="10" y="88"/>
                    <a:pt x="9" y="88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9" y="59"/>
                    <a:pt x="10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31" y="97"/>
                    <a:pt x="44" y="104"/>
                    <a:pt x="60" y="104"/>
                  </a:cubicBezTo>
                  <a:cubicBezTo>
                    <a:pt x="80" y="104"/>
                    <a:pt x="97" y="91"/>
                    <a:pt x="103" y="72"/>
                  </a:cubicBezTo>
                  <a:cubicBezTo>
                    <a:pt x="105" y="68"/>
                    <a:pt x="110" y="67"/>
                    <a:pt x="113" y="70"/>
                  </a:cubicBezTo>
                  <a:close/>
                </a:path>
              </a:pathLst>
            </a:custGeom>
            <a:grpFill/>
            <a:ln w="9525">
              <a:solidFill>
                <a:srgbClr val="FFFFFE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68" name="Group 8"/>
          <p:cNvGrpSpPr/>
          <p:nvPr/>
        </p:nvGrpSpPr>
        <p:grpSpPr>
          <a:xfrm>
            <a:off x="1775521" y="3296513"/>
            <a:ext cx="791019" cy="791019"/>
            <a:chOff x="7273474" y="3746160"/>
            <a:chExt cx="791019" cy="791019"/>
          </a:xfrm>
          <a:solidFill>
            <a:srgbClr val="F785A0"/>
          </a:solidFill>
        </p:grpSpPr>
        <p:sp>
          <p:nvSpPr>
            <p:cNvPr id="70" name="Oval 47"/>
            <p:cNvSpPr/>
            <p:nvPr/>
          </p:nvSpPr>
          <p:spPr>
            <a:xfrm>
              <a:off x="7273474" y="3746160"/>
              <a:ext cx="791019" cy="791019"/>
            </a:xfrm>
            <a:prstGeom prst="ellipse">
              <a:avLst/>
            </a:prstGeom>
            <a:grpFill/>
            <a:ln>
              <a:solidFill>
                <a:srgbClr val="FFF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grpSp>
          <p:nvGrpSpPr>
            <p:cNvPr id="71" name="Group 58"/>
            <p:cNvGrpSpPr/>
            <p:nvPr/>
          </p:nvGrpSpPr>
          <p:grpSpPr>
            <a:xfrm>
              <a:off x="7484134" y="3952513"/>
              <a:ext cx="369718" cy="378313"/>
              <a:chOff x="2308225" y="2935287"/>
              <a:chExt cx="273050" cy="279400"/>
            </a:xfrm>
            <a:grpFill/>
          </p:grpSpPr>
          <p:sp>
            <p:nvSpPr>
              <p:cNvPr id="72" name="Freeform: Shape 59"/>
              <p:cNvSpPr>
                <a:spLocks/>
              </p:cNvSpPr>
              <p:nvPr/>
            </p:nvSpPr>
            <p:spPr bwMode="auto">
              <a:xfrm>
                <a:off x="2308225" y="2935287"/>
                <a:ext cx="246062" cy="279400"/>
              </a:xfrm>
              <a:custGeom>
                <a:avLst/>
                <a:gdLst/>
                <a:ahLst/>
                <a:cxnLst>
                  <a:cxn ang="0">
                    <a:pos x="66" y="97"/>
                  </a:cxn>
                  <a:cxn ang="0">
                    <a:pos x="95" y="68"/>
                  </a:cxn>
                  <a:cxn ang="0">
                    <a:pos x="103" y="69"/>
                  </a:cxn>
                  <a:cxn ang="0">
                    <a:pos x="105" y="67"/>
                  </a:cxn>
                  <a:cxn ang="0">
                    <a:pos x="107" y="55"/>
                  </a:cxn>
                  <a:cxn ang="0">
                    <a:pos x="107" y="20"/>
                  </a:cxn>
                  <a:cxn ang="0">
                    <a:pos x="104" y="17"/>
                  </a:cxn>
                  <a:cxn ang="0">
                    <a:pos x="85" y="15"/>
                  </a:cxn>
                  <a:cxn ang="0">
                    <a:pos x="53" y="0"/>
                  </a:cxn>
                  <a:cxn ang="0">
                    <a:pos x="26" y="15"/>
                  </a:cxn>
                  <a:cxn ang="0">
                    <a:pos x="3" y="16"/>
                  </a:cxn>
                  <a:cxn ang="0">
                    <a:pos x="1" y="19"/>
                  </a:cxn>
                  <a:cxn ang="0">
                    <a:pos x="0" y="55"/>
                  </a:cxn>
                  <a:cxn ang="0">
                    <a:pos x="53" y="122"/>
                  </a:cxn>
                  <a:cxn ang="0">
                    <a:pos x="70" y="114"/>
                  </a:cxn>
                  <a:cxn ang="0">
                    <a:pos x="70" y="112"/>
                  </a:cxn>
                  <a:cxn ang="0">
                    <a:pos x="66" y="97"/>
                  </a:cxn>
                </a:cxnLst>
                <a:rect l="0" t="0" r="r" b="b"/>
                <a:pathLst>
                  <a:path w="107" h="122">
                    <a:moveTo>
                      <a:pt x="66" y="97"/>
                    </a:moveTo>
                    <a:cubicBezTo>
                      <a:pt x="66" y="81"/>
                      <a:pt x="79" y="68"/>
                      <a:pt x="95" y="68"/>
                    </a:cubicBezTo>
                    <a:cubicBezTo>
                      <a:pt x="98" y="68"/>
                      <a:pt x="101" y="68"/>
                      <a:pt x="103" y="69"/>
                    </a:cubicBezTo>
                    <a:cubicBezTo>
                      <a:pt x="104" y="69"/>
                      <a:pt x="105" y="68"/>
                      <a:pt x="105" y="67"/>
                    </a:cubicBezTo>
                    <a:cubicBezTo>
                      <a:pt x="106" y="63"/>
                      <a:pt x="107" y="59"/>
                      <a:pt x="107" y="55"/>
                    </a:cubicBezTo>
                    <a:cubicBezTo>
                      <a:pt x="107" y="55"/>
                      <a:pt x="107" y="20"/>
                      <a:pt x="107" y="20"/>
                    </a:cubicBezTo>
                    <a:cubicBezTo>
                      <a:pt x="107" y="17"/>
                      <a:pt x="105" y="17"/>
                      <a:pt x="104" y="17"/>
                    </a:cubicBezTo>
                    <a:cubicBezTo>
                      <a:pt x="98" y="17"/>
                      <a:pt x="91" y="17"/>
                      <a:pt x="85" y="15"/>
                    </a:cubicBezTo>
                    <a:cubicBezTo>
                      <a:pt x="71" y="11"/>
                      <a:pt x="58" y="0"/>
                      <a:pt x="53" y="0"/>
                    </a:cubicBezTo>
                    <a:cubicBezTo>
                      <a:pt x="49" y="0"/>
                      <a:pt x="40" y="11"/>
                      <a:pt x="26" y="15"/>
                    </a:cubicBezTo>
                    <a:cubicBezTo>
                      <a:pt x="18" y="17"/>
                      <a:pt x="10" y="17"/>
                      <a:pt x="3" y="16"/>
                    </a:cubicBezTo>
                    <a:cubicBezTo>
                      <a:pt x="2" y="16"/>
                      <a:pt x="1" y="16"/>
                      <a:pt x="1" y="19"/>
                    </a:cubicBezTo>
                    <a:cubicBezTo>
                      <a:pt x="1" y="20"/>
                      <a:pt x="0" y="55"/>
                      <a:pt x="0" y="55"/>
                    </a:cubicBezTo>
                    <a:cubicBezTo>
                      <a:pt x="0" y="90"/>
                      <a:pt x="43" y="122"/>
                      <a:pt x="53" y="122"/>
                    </a:cubicBezTo>
                    <a:cubicBezTo>
                      <a:pt x="57" y="122"/>
                      <a:pt x="62" y="120"/>
                      <a:pt x="70" y="114"/>
                    </a:cubicBezTo>
                    <a:cubicBezTo>
                      <a:pt x="71" y="113"/>
                      <a:pt x="70" y="113"/>
                      <a:pt x="70" y="112"/>
                    </a:cubicBezTo>
                    <a:cubicBezTo>
                      <a:pt x="67" y="108"/>
                      <a:pt x="66" y="102"/>
                      <a:pt x="66" y="97"/>
                    </a:cubicBezTo>
                  </a:path>
                </a:pathLst>
              </a:custGeom>
              <a:grpFill/>
              <a:ln w="9525">
                <a:solidFill>
                  <a:srgbClr val="FFFFFE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73" name="Freeform: Shape 60"/>
              <p:cNvSpPr>
                <a:spLocks/>
              </p:cNvSpPr>
              <p:nvPr/>
            </p:nvSpPr>
            <p:spPr bwMode="auto">
              <a:xfrm>
                <a:off x="2471738" y="3121024"/>
                <a:ext cx="109537" cy="73025"/>
              </a:xfrm>
              <a:custGeom>
                <a:avLst/>
                <a:gdLst/>
                <a:ahLst/>
                <a:cxnLst>
                  <a:cxn ang="0">
                    <a:pos x="24" y="31"/>
                  </a:cxn>
                  <a:cxn ang="0">
                    <a:pos x="20" y="31"/>
                  </a:cxn>
                  <a:cxn ang="0">
                    <a:pos x="2" y="17"/>
                  </a:cxn>
                  <a:cxn ang="0">
                    <a:pos x="1" y="14"/>
                  </a:cxn>
                  <a:cxn ang="0">
                    <a:pos x="4" y="11"/>
                  </a:cxn>
                  <a:cxn ang="0">
                    <a:pos x="7" y="10"/>
                  </a:cxn>
                  <a:cxn ang="0">
                    <a:pos x="19" y="19"/>
                  </a:cxn>
                  <a:cxn ang="0">
                    <a:pos x="23" y="18"/>
                  </a:cxn>
                  <a:cxn ang="0">
                    <a:pos x="40" y="1"/>
                  </a:cxn>
                  <a:cxn ang="0">
                    <a:pos x="44" y="1"/>
                  </a:cxn>
                  <a:cxn ang="0">
                    <a:pos x="47" y="3"/>
                  </a:cxn>
                  <a:cxn ang="0">
                    <a:pos x="47" y="7"/>
                  </a:cxn>
                  <a:cxn ang="0">
                    <a:pos x="24" y="31"/>
                  </a:cxn>
                </a:cxnLst>
                <a:rect l="0" t="0" r="r" b="b"/>
                <a:pathLst>
                  <a:path w="48" h="32">
                    <a:moveTo>
                      <a:pt x="24" y="31"/>
                    </a:moveTo>
                    <a:cubicBezTo>
                      <a:pt x="23" y="32"/>
                      <a:pt x="21" y="32"/>
                      <a:pt x="20" y="31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5"/>
                      <a:pt x="1" y="14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9"/>
                      <a:pt x="6" y="9"/>
                      <a:pt x="7" y="1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20"/>
                      <a:pt x="22" y="20"/>
                      <a:pt x="23" y="1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4"/>
                      <a:pt x="48" y="6"/>
                      <a:pt x="47" y="7"/>
                    </a:cubicBezTo>
                    <a:lnTo>
                      <a:pt x="24" y="31"/>
                    </a:lnTo>
                    <a:close/>
                  </a:path>
                </a:pathLst>
              </a:custGeom>
              <a:grpFill/>
              <a:ln w="9525">
                <a:solidFill>
                  <a:srgbClr val="FFFFFE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</p:grpSp>
      </p:grpSp>
      <p:grpSp>
        <p:nvGrpSpPr>
          <p:cNvPr id="75" name="Group 10"/>
          <p:cNvGrpSpPr/>
          <p:nvPr/>
        </p:nvGrpSpPr>
        <p:grpSpPr>
          <a:xfrm>
            <a:off x="1775521" y="4211178"/>
            <a:ext cx="791019" cy="791019"/>
            <a:chOff x="7273474" y="4660825"/>
            <a:chExt cx="791019" cy="791019"/>
          </a:xfrm>
          <a:solidFill>
            <a:srgbClr val="F785A0"/>
          </a:solidFill>
        </p:grpSpPr>
        <p:sp>
          <p:nvSpPr>
            <p:cNvPr id="77" name="Oval 50"/>
            <p:cNvSpPr/>
            <p:nvPr/>
          </p:nvSpPr>
          <p:spPr>
            <a:xfrm>
              <a:off x="7273474" y="4660825"/>
              <a:ext cx="791019" cy="791019"/>
            </a:xfrm>
            <a:prstGeom prst="ellipse">
              <a:avLst/>
            </a:prstGeom>
            <a:grpFill/>
            <a:ln>
              <a:solidFill>
                <a:srgbClr val="FFF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78" name="Freeform: Shape 67"/>
            <p:cNvSpPr>
              <a:spLocks/>
            </p:cNvSpPr>
            <p:nvPr/>
          </p:nvSpPr>
          <p:spPr bwMode="auto">
            <a:xfrm>
              <a:off x="7484126" y="4829562"/>
              <a:ext cx="369717" cy="453547"/>
            </a:xfrm>
            <a:custGeom>
              <a:avLst/>
              <a:gdLst/>
              <a:ahLst/>
              <a:cxnLst>
                <a:cxn ang="0">
                  <a:pos x="19" y="108"/>
                </a:cxn>
                <a:cxn ang="0">
                  <a:pos x="17" y="104"/>
                </a:cxn>
                <a:cxn ang="0">
                  <a:pos x="58" y="102"/>
                </a:cxn>
                <a:cxn ang="0">
                  <a:pos x="60" y="106"/>
                </a:cxn>
                <a:cxn ang="0">
                  <a:pos x="62" y="90"/>
                </a:cxn>
                <a:cxn ang="0">
                  <a:pos x="17" y="87"/>
                </a:cxn>
                <a:cxn ang="0">
                  <a:pos x="19" y="83"/>
                </a:cxn>
                <a:cxn ang="0">
                  <a:pos x="65" y="85"/>
                </a:cxn>
                <a:cxn ang="0">
                  <a:pos x="62" y="90"/>
                </a:cxn>
                <a:cxn ang="0">
                  <a:pos x="19" y="54"/>
                </a:cxn>
                <a:cxn ang="0">
                  <a:pos x="17" y="50"/>
                </a:cxn>
                <a:cxn ang="0">
                  <a:pos x="73" y="48"/>
                </a:cxn>
                <a:cxn ang="0">
                  <a:pos x="75" y="52"/>
                </a:cxn>
                <a:cxn ang="0">
                  <a:pos x="73" y="73"/>
                </a:cxn>
                <a:cxn ang="0">
                  <a:pos x="17" y="71"/>
                </a:cxn>
                <a:cxn ang="0">
                  <a:pos x="19" y="67"/>
                </a:cxn>
                <a:cxn ang="0">
                  <a:pos x="75" y="69"/>
                </a:cxn>
                <a:cxn ang="0">
                  <a:pos x="73" y="73"/>
                </a:cxn>
                <a:cxn ang="0">
                  <a:pos x="93" y="132"/>
                </a:cxn>
                <a:cxn ang="0">
                  <a:pos x="87" y="132"/>
                </a:cxn>
                <a:cxn ang="0">
                  <a:pos x="76" y="118"/>
                </a:cxn>
                <a:cxn ang="0">
                  <a:pos x="89" y="123"/>
                </a:cxn>
                <a:cxn ang="0">
                  <a:pos x="109" y="107"/>
                </a:cxn>
                <a:cxn ang="0">
                  <a:pos x="92" y="92"/>
                </a:cxn>
                <a:cxn ang="0">
                  <a:pos x="92" y="146"/>
                </a:cxn>
                <a:cxn ang="0">
                  <a:pos x="92" y="92"/>
                </a:cxn>
                <a:cxn ang="0">
                  <a:pos x="8" y="131"/>
                </a:cxn>
                <a:cxn ang="0">
                  <a:pos x="0" y="23"/>
                </a:cxn>
                <a:cxn ang="0">
                  <a:pos x="23" y="15"/>
                </a:cxn>
                <a:cxn ang="0">
                  <a:pos x="33" y="27"/>
                </a:cxn>
                <a:cxn ang="0">
                  <a:pos x="71" y="17"/>
                </a:cxn>
                <a:cxn ang="0">
                  <a:pos x="83" y="15"/>
                </a:cxn>
                <a:cxn ang="0">
                  <a:pos x="94" y="86"/>
                </a:cxn>
                <a:cxn ang="0">
                  <a:pos x="83" y="87"/>
                </a:cxn>
                <a:cxn ang="0">
                  <a:pos x="11" y="38"/>
                </a:cxn>
                <a:cxn ang="0">
                  <a:pos x="58" y="121"/>
                </a:cxn>
                <a:cxn ang="0">
                  <a:pos x="47" y="11"/>
                </a:cxn>
                <a:cxn ang="0">
                  <a:pos x="47" y="4"/>
                </a:cxn>
                <a:cxn ang="0">
                  <a:pos x="47" y="11"/>
                </a:cxn>
                <a:cxn ang="0">
                  <a:pos x="57" y="11"/>
                </a:cxn>
                <a:cxn ang="0">
                  <a:pos x="54" y="7"/>
                </a:cxn>
                <a:cxn ang="0">
                  <a:pos x="47" y="0"/>
                </a:cxn>
                <a:cxn ang="0">
                  <a:pos x="40" y="7"/>
                </a:cxn>
                <a:cxn ang="0">
                  <a:pos x="33" y="11"/>
                </a:cxn>
                <a:cxn ang="0">
                  <a:pos x="27" y="17"/>
                </a:cxn>
                <a:cxn ang="0">
                  <a:pos x="60" y="23"/>
                </a:cxn>
                <a:cxn ang="0">
                  <a:pos x="67" y="17"/>
                </a:cxn>
              </a:cxnLst>
              <a:rect l="0" t="0" r="r" b="b"/>
              <a:pathLst>
                <a:path w="119" h="146">
                  <a:moveTo>
                    <a:pt x="58" y="108"/>
                  </a:moveTo>
                  <a:cubicBezTo>
                    <a:pt x="19" y="108"/>
                    <a:pt x="19" y="108"/>
                    <a:pt x="19" y="108"/>
                  </a:cubicBezTo>
                  <a:cubicBezTo>
                    <a:pt x="18" y="108"/>
                    <a:pt x="17" y="107"/>
                    <a:pt x="17" y="106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7" y="103"/>
                    <a:pt x="18" y="102"/>
                    <a:pt x="19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9" y="102"/>
                    <a:pt x="60" y="103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7"/>
                    <a:pt x="59" y="108"/>
                    <a:pt x="58" y="108"/>
                  </a:cubicBezTo>
                  <a:moveTo>
                    <a:pt x="62" y="90"/>
                  </a:moveTo>
                  <a:cubicBezTo>
                    <a:pt x="19" y="90"/>
                    <a:pt x="19" y="90"/>
                    <a:pt x="19" y="90"/>
                  </a:cubicBezTo>
                  <a:cubicBezTo>
                    <a:pt x="18" y="90"/>
                    <a:pt x="17" y="89"/>
                    <a:pt x="17" y="8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4"/>
                    <a:pt x="18" y="83"/>
                    <a:pt x="19" y="83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64" y="83"/>
                    <a:pt x="65" y="84"/>
                    <a:pt x="65" y="85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9"/>
                    <a:pt x="64" y="90"/>
                    <a:pt x="62" y="90"/>
                  </a:cubicBezTo>
                  <a:moveTo>
                    <a:pt x="73" y="54"/>
                  </a:moveTo>
                  <a:cubicBezTo>
                    <a:pt x="19" y="54"/>
                    <a:pt x="19" y="54"/>
                    <a:pt x="19" y="54"/>
                  </a:cubicBezTo>
                  <a:cubicBezTo>
                    <a:pt x="18" y="54"/>
                    <a:pt x="17" y="53"/>
                    <a:pt x="17" y="52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49"/>
                    <a:pt x="18" y="48"/>
                    <a:pt x="19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5" y="49"/>
                    <a:pt x="75" y="50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3"/>
                    <a:pt x="74" y="54"/>
                    <a:pt x="73" y="54"/>
                  </a:cubicBezTo>
                  <a:moveTo>
                    <a:pt x="73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8" y="73"/>
                    <a:pt x="17" y="72"/>
                    <a:pt x="17" y="71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8"/>
                    <a:pt x="18" y="67"/>
                    <a:pt x="19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4" y="67"/>
                    <a:pt x="75" y="68"/>
                    <a:pt x="75" y="69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75" y="72"/>
                    <a:pt x="74" y="73"/>
                    <a:pt x="73" y="73"/>
                  </a:cubicBezTo>
                  <a:moveTo>
                    <a:pt x="109" y="113"/>
                  </a:moveTo>
                  <a:cubicBezTo>
                    <a:pt x="93" y="132"/>
                    <a:pt x="93" y="132"/>
                    <a:pt x="93" y="132"/>
                  </a:cubicBezTo>
                  <a:cubicBezTo>
                    <a:pt x="92" y="133"/>
                    <a:pt x="91" y="133"/>
                    <a:pt x="89" y="133"/>
                  </a:cubicBezTo>
                  <a:cubicBezTo>
                    <a:pt x="89" y="133"/>
                    <a:pt x="88" y="133"/>
                    <a:pt x="87" y="132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5" y="123"/>
                    <a:pt x="74" y="120"/>
                    <a:pt x="76" y="118"/>
                  </a:cubicBezTo>
                  <a:cubicBezTo>
                    <a:pt x="77" y="116"/>
                    <a:pt x="80" y="116"/>
                    <a:pt x="82" y="118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5" y="106"/>
                    <a:pt x="107" y="106"/>
                    <a:pt x="109" y="107"/>
                  </a:cubicBezTo>
                  <a:cubicBezTo>
                    <a:pt x="111" y="109"/>
                    <a:pt x="111" y="111"/>
                    <a:pt x="109" y="113"/>
                  </a:cubicBezTo>
                  <a:moveTo>
                    <a:pt x="92" y="92"/>
                  </a:moveTo>
                  <a:cubicBezTo>
                    <a:pt x="77" y="92"/>
                    <a:pt x="65" y="104"/>
                    <a:pt x="65" y="119"/>
                  </a:cubicBezTo>
                  <a:cubicBezTo>
                    <a:pt x="65" y="134"/>
                    <a:pt x="77" y="146"/>
                    <a:pt x="92" y="146"/>
                  </a:cubicBezTo>
                  <a:cubicBezTo>
                    <a:pt x="106" y="146"/>
                    <a:pt x="119" y="134"/>
                    <a:pt x="119" y="119"/>
                  </a:cubicBezTo>
                  <a:cubicBezTo>
                    <a:pt x="119" y="104"/>
                    <a:pt x="106" y="92"/>
                    <a:pt x="92" y="92"/>
                  </a:cubicBezTo>
                  <a:moveTo>
                    <a:pt x="61" y="131"/>
                  </a:moveTo>
                  <a:cubicBezTo>
                    <a:pt x="8" y="131"/>
                    <a:pt x="8" y="131"/>
                    <a:pt x="8" y="131"/>
                  </a:cubicBezTo>
                  <a:cubicBezTo>
                    <a:pt x="4" y="131"/>
                    <a:pt x="0" y="127"/>
                    <a:pt x="0" y="1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8"/>
                    <a:pt x="4" y="15"/>
                    <a:pt x="6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6"/>
                    <a:pt x="23" y="17"/>
                  </a:cubicBezTo>
                  <a:cubicBezTo>
                    <a:pt x="23" y="23"/>
                    <a:pt x="28" y="27"/>
                    <a:pt x="3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6" y="27"/>
                    <a:pt x="71" y="23"/>
                    <a:pt x="71" y="17"/>
                  </a:cubicBezTo>
                  <a:cubicBezTo>
                    <a:pt x="71" y="16"/>
                    <a:pt x="71" y="15"/>
                    <a:pt x="71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90" y="15"/>
                    <a:pt x="94" y="18"/>
                    <a:pt x="94" y="23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5"/>
                    <a:pt x="92" y="85"/>
                    <a:pt x="92" y="85"/>
                  </a:cubicBezTo>
                  <a:cubicBezTo>
                    <a:pt x="89" y="85"/>
                    <a:pt x="86" y="86"/>
                    <a:pt x="83" y="87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59" y="124"/>
                    <a:pt x="59" y="128"/>
                    <a:pt x="61" y="131"/>
                  </a:cubicBezTo>
                  <a:moveTo>
                    <a:pt x="47" y="11"/>
                  </a:moveTo>
                  <a:cubicBezTo>
                    <a:pt x="45" y="11"/>
                    <a:pt x="44" y="9"/>
                    <a:pt x="44" y="7"/>
                  </a:cubicBezTo>
                  <a:cubicBezTo>
                    <a:pt x="44" y="6"/>
                    <a:pt x="45" y="4"/>
                    <a:pt x="47" y="4"/>
                  </a:cubicBezTo>
                  <a:cubicBezTo>
                    <a:pt x="49" y="4"/>
                    <a:pt x="50" y="6"/>
                    <a:pt x="50" y="7"/>
                  </a:cubicBezTo>
                  <a:cubicBezTo>
                    <a:pt x="50" y="9"/>
                    <a:pt x="49" y="11"/>
                    <a:pt x="47" y="11"/>
                  </a:cubicBezTo>
                  <a:moveTo>
                    <a:pt x="60" y="11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6" y="11"/>
                    <a:pt x="54" y="9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3" y="0"/>
                    <a:pt x="40" y="3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9"/>
                    <a:pt x="38" y="11"/>
                    <a:pt x="37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0" y="11"/>
                    <a:pt x="27" y="13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20"/>
                    <a:pt x="30" y="23"/>
                    <a:pt x="33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4" y="23"/>
                    <a:pt x="67" y="20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3"/>
                    <a:pt x="64" y="11"/>
                    <a:pt x="60" y="11"/>
                  </a:cubicBezTo>
                </a:path>
              </a:pathLst>
            </a:custGeom>
            <a:grpFill/>
            <a:ln w="9525">
              <a:solidFill>
                <a:srgbClr val="FFFFFE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sp>
        <p:nvSpPr>
          <p:cNvPr id="79" name="Rectangle 15"/>
          <p:cNvSpPr/>
          <p:nvPr/>
        </p:nvSpPr>
        <p:spPr>
          <a:xfrm rot="19831991">
            <a:off x="7909630" y="2122491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80" name="Rectangle 20"/>
          <p:cNvSpPr/>
          <p:nvPr/>
        </p:nvSpPr>
        <p:spPr>
          <a:xfrm>
            <a:off x="2855641" y="1574656"/>
            <a:ext cx="2721121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en-US" altLang="zh-CN" sz="1200" spc="-30" dirty="0" smtClean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81" name="Rectangle 20"/>
          <p:cNvSpPr/>
          <p:nvPr/>
        </p:nvSpPr>
        <p:spPr>
          <a:xfrm>
            <a:off x="2855641" y="2551655"/>
            <a:ext cx="2721121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en-US" altLang="zh-CN" sz="1200" spc="-30" dirty="0" smtClean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82" name="Rectangle 20"/>
          <p:cNvSpPr/>
          <p:nvPr/>
        </p:nvSpPr>
        <p:spPr>
          <a:xfrm>
            <a:off x="2855641" y="3554610"/>
            <a:ext cx="2721121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en-US" altLang="zh-CN" sz="1200" spc="-30" dirty="0" smtClean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83" name="Rectangle 20"/>
          <p:cNvSpPr/>
          <p:nvPr/>
        </p:nvSpPr>
        <p:spPr>
          <a:xfrm>
            <a:off x="2855641" y="4382056"/>
            <a:ext cx="2721121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en-US" altLang="zh-CN" sz="1200" spc="-30" dirty="0" smtClean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84" name="Rectangle 15"/>
          <p:cNvSpPr/>
          <p:nvPr/>
        </p:nvSpPr>
        <p:spPr>
          <a:xfrm rot="20550737">
            <a:off x="8306461" y="2621527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85" name="Rectangle 15"/>
          <p:cNvSpPr/>
          <p:nvPr/>
        </p:nvSpPr>
        <p:spPr>
          <a:xfrm rot="460789">
            <a:off x="8531956" y="3272731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86" name="Rectangle 15"/>
          <p:cNvSpPr/>
          <p:nvPr/>
        </p:nvSpPr>
        <p:spPr>
          <a:xfrm rot="2001054">
            <a:off x="8346645" y="4070322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132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43" grpId="0" animBg="1"/>
      <p:bldP spid="44" grpId="0" animBg="1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3"/>
          <a:stretch/>
        </p:blipFill>
        <p:spPr>
          <a:xfrm>
            <a:off x="0" y="-1"/>
            <a:ext cx="12192000" cy="68760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89943" y="-72571"/>
            <a:ext cx="6241143" cy="6995887"/>
          </a:xfrm>
          <a:prstGeom prst="rect">
            <a:avLst/>
          </a:prstGeom>
          <a:solidFill>
            <a:srgbClr val="F785A0"/>
          </a:solidFill>
          <a:ln>
            <a:solidFill>
              <a:srgbClr val="FFF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/>
          <p:cNvCxnSpPr/>
          <p:nvPr/>
        </p:nvCxnSpPr>
        <p:spPr>
          <a:xfrm>
            <a:off x="3372438" y="2081956"/>
            <a:ext cx="0" cy="2300785"/>
          </a:xfrm>
          <a:prstGeom prst="line">
            <a:avLst/>
          </a:prstGeom>
          <a:ln w="38100">
            <a:solidFill>
              <a:srgbClr val="FFF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2F03855-8F03-4BD3-9CB0-2A753F973CD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33970" y="-1712686"/>
            <a:ext cx="1077599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/>
              <a:ea typeface="微软雅黑"/>
              <a:sym typeface="微软雅黑"/>
            </a:endParaRPr>
          </a:p>
        </p:txBody>
      </p:sp>
      <p:sp>
        <p:nvSpPr>
          <p:cNvPr id="20" name="矩形 259"/>
          <p:cNvSpPr>
            <a:spLocks noChangeArrowheads="1"/>
          </p:cNvSpPr>
          <p:nvPr/>
        </p:nvSpPr>
        <p:spPr bwMode="auto">
          <a:xfrm>
            <a:off x="3536497" y="3623338"/>
            <a:ext cx="4761273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866943" fontAlgn="base">
              <a:spcAft>
                <a:spcPct val="0"/>
              </a:spcAft>
              <a:buNone/>
            </a:pPr>
            <a:r>
              <a:rPr lang="zh-CN" altLang="en-US" sz="2275" b="1" cap="all" dirty="0" smtClean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  <a:sym typeface="微软雅黑"/>
              </a:rPr>
              <a:t>演示：代用名</a:t>
            </a:r>
            <a:endParaRPr lang="zh-CN" altLang="en-US" sz="2275" b="1" cap="all" dirty="0">
              <a:solidFill>
                <a:schemeClr val="bg1"/>
              </a:solidFill>
              <a:latin typeface="微软雅黑"/>
              <a:ea typeface="微软雅黑"/>
              <a:cs typeface="Arial" panose="020B0604020202020204" pitchFamily="34" charset="0"/>
              <a:sym typeface="微软雅黑"/>
            </a:endParaRPr>
          </a:p>
        </p:txBody>
      </p:sp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3739697" y="2632719"/>
            <a:ext cx="5597797" cy="79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866943" fontAlgn="base">
              <a:spcAft>
                <a:spcPct val="0"/>
              </a:spcAft>
              <a:buNone/>
            </a:pPr>
            <a:r>
              <a:rPr lang="zh-CN" altLang="en-US" sz="4551" b="1" cap="all" dirty="0" smtClean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  <a:sym typeface="微软雅黑"/>
              </a:rPr>
              <a:t>感 谢 您 的 观 看</a:t>
            </a:r>
            <a:endParaRPr lang="zh-CN" altLang="en-US" sz="4551" b="1" cap="all" dirty="0">
              <a:solidFill>
                <a:schemeClr val="bg1"/>
              </a:solidFill>
              <a:latin typeface="微软雅黑"/>
              <a:ea typeface="微软雅黑"/>
              <a:cs typeface="Arial" panose="020B0604020202020204" pitchFamily="34" charset="0"/>
              <a:sym typeface="微软雅黑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800777" y="2081956"/>
            <a:ext cx="0" cy="2300785"/>
          </a:xfrm>
          <a:prstGeom prst="line">
            <a:avLst/>
          </a:prstGeom>
          <a:ln w="38100">
            <a:solidFill>
              <a:srgbClr val="FFF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6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5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0" grpId="0"/>
      <p:bldP spid="21" grpId="0"/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42" y="1048919"/>
            <a:ext cx="7679958" cy="51179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09086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78801" y="201035"/>
            <a:ext cx="2246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dirty="0">
                <a:solidFill>
                  <a:srgbClr val="BA4496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01</a:t>
            </a:r>
            <a:endParaRPr kumimoji="1" lang="zh-CN" altLang="en-US" sz="9600" b="1" dirty="0">
              <a:solidFill>
                <a:srgbClr val="BA4496"/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7" name="原创设计师QQ598969553      _7"/>
          <p:cNvSpPr>
            <a:spLocks/>
          </p:cNvSpPr>
          <p:nvPr/>
        </p:nvSpPr>
        <p:spPr bwMode="auto">
          <a:xfrm>
            <a:off x="7487487" y="2841294"/>
            <a:ext cx="268287" cy="53816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rgbClr val="68A9D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8" name="原创设计师QQ598969553      _8"/>
          <p:cNvSpPr>
            <a:spLocks/>
          </p:cNvSpPr>
          <p:nvPr/>
        </p:nvSpPr>
        <p:spPr bwMode="auto">
          <a:xfrm>
            <a:off x="6247943" y="5690195"/>
            <a:ext cx="269875" cy="539750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rgbClr val="4F81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原创设计师QQ598969553      _22"/>
          <p:cNvSpPr/>
          <p:nvPr/>
        </p:nvSpPr>
        <p:spPr bwMode="auto">
          <a:xfrm>
            <a:off x="823464" y="3022270"/>
            <a:ext cx="358775" cy="714375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rgbClr val="906BA8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02175" y="4362955"/>
            <a:ext cx="4984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Love alters not with his brief hours and weeks,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But bears it out even to the edge of doom. If this be error and upon me proved,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 never writ, nor no man ever loved.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28927" y="3087071"/>
            <a:ext cx="4333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这里添加标题</a:t>
            </a:r>
            <a:endParaRPr kumimoji="1" lang="zh-CN" altLang="en-US" sz="3200" b="1" dirty="0">
              <a:solidFill>
                <a:schemeClr val="bg1"/>
              </a:solidFill>
              <a:latin typeface="Lantinghei SC Heavy" charset="-122"/>
              <a:ea typeface="Lantinghei SC Heavy" charset="-122"/>
              <a:cs typeface="Lantinghei SC Heavy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 flipV="1">
            <a:off x="1413943" y="3979811"/>
            <a:ext cx="3257125" cy="298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64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8" grpId="0" animBg="1"/>
      <p:bldP spid="8" grpId="1" animBg="1"/>
      <p:bldP spid="11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6684001" y="1126988"/>
            <a:ext cx="2022678" cy="50352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844952" y="1475947"/>
            <a:ext cx="615553" cy="43065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rgbClr val="E64B99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这里添加标题</a:t>
            </a:r>
            <a:endParaRPr kumimoji="1" lang="zh-CN" altLang="en-US" sz="2800" b="1" dirty="0">
              <a:solidFill>
                <a:srgbClr val="E64B99"/>
              </a:solidFill>
              <a:latin typeface="Lantinghei SC Heavy" charset="-122"/>
              <a:ea typeface="Lantinghei SC Heavy" charset="-122"/>
              <a:cs typeface="Lantinghei SC Heavy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56645" y="2334785"/>
            <a:ext cx="1015663" cy="43197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rgbClr val="E64B99"/>
                </a:solidFill>
              </a:rPr>
              <a:t>She walks in beauty, like the night </a:t>
            </a:r>
            <a:endParaRPr lang="zh-CN" altLang="en-US" dirty="0">
              <a:solidFill>
                <a:srgbClr val="E64B99"/>
              </a:solidFill>
            </a:endParaRPr>
          </a:p>
          <a:p>
            <a:r>
              <a:rPr lang="en-US" altLang="zh-CN" dirty="0">
                <a:solidFill>
                  <a:srgbClr val="E64B99"/>
                </a:solidFill>
              </a:rPr>
              <a:t>Of cloudless climes and starry skies</a:t>
            </a:r>
            <a:endParaRPr lang="zh-CN" altLang="en-US" dirty="0">
              <a:solidFill>
                <a:srgbClr val="E64B99"/>
              </a:solidFill>
            </a:endParaRPr>
          </a:p>
          <a:p>
            <a:endParaRPr kumimoji="1" lang="zh-CN" altLang="en-US" dirty="0">
              <a:solidFill>
                <a:srgbClr val="E64B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8600" y="1097280"/>
            <a:ext cx="8613250" cy="54426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3" y="1604066"/>
            <a:ext cx="6670041" cy="45827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86" y="357809"/>
            <a:ext cx="4830419" cy="62020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07387" y="3216420"/>
            <a:ext cx="4333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LeviBrush" panose="00000400000000000000" pitchFamily="2" charset="0"/>
                <a:ea typeface="Lantinghei SC Heavy" charset="-122"/>
                <a:cs typeface="Lantinghei SC Heavy" charset="-122"/>
              </a:rPr>
              <a:t>THANK YOU!</a:t>
            </a:r>
            <a:endParaRPr kumimoji="1" lang="zh-CN" altLang="en-US" sz="6000" b="1" dirty="0">
              <a:solidFill>
                <a:schemeClr val="bg1"/>
              </a:solidFill>
              <a:latin typeface="LeviBrush" panose="00000400000000000000" pitchFamily="2" charset="0"/>
              <a:ea typeface="Lantinghei SC Heavy" charset="-122"/>
              <a:cs typeface="Lantinghei SC Heavy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21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828799" y="1988602"/>
            <a:ext cx="2322286" cy="2322286"/>
            <a:chOff x="1770743" y="2351459"/>
            <a:chExt cx="2322286" cy="2322286"/>
          </a:xfrm>
        </p:grpSpPr>
        <p:sp>
          <p:nvSpPr>
            <p:cNvPr id="98" name="椭圆 97"/>
            <p:cNvSpPr/>
            <p:nvPr/>
          </p:nvSpPr>
          <p:spPr>
            <a:xfrm>
              <a:off x="1770743" y="2351459"/>
              <a:ext cx="2322286" cy="2322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99" name="饼形 98"/>
            <p:cNvSpPr/>
            <p:nvPr/>
          </p:nvSpPr>
          <p:spPr>
            <a:xfrm>
              <a:off x="1770743" y="2351459"/>
              <a:ext cx="2322286" cy="2322286"/>
            </a:xfrm>
            <a:prstGeom prst="pie">
              <a:avLst>
                <a:gd name="adj1" fmla="val 0"/>
                <a:gd name="adj2" fmla="val 10507584"/>
              </a:avLst>
            </a:prstGeom>
            <a:solidFill>
              <a:srgbClr val="F785A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2133455" y="2714171"/>
              <a:ext cx="1596862" cy="1596862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4942113" y="1988602"/>
            <a:ext cx="2322286" cy="2322286"/>
            <a:chOff x="1770743" y="2351459"/>
            <a:chExt cx="2322286" cy="2322286"/>
          </a:xfrm>
        </p:grpSpPr>
        <p:sp>
          <p:nvSpPr>
            <p:cNvPr id="102" name="椭圆 101"/>
            <p:cNvSpPr/>
            <p:nvPr/>
          </p:nvSpPr>
          <p:spPr>
            <a:xfrm>
              <a:off x="1770743" y="2351459"/>
              <a:ext cx="2322286" cy="2322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103" name="饼形 102"/>
            <p:cNvSpPr/>
            <p:nvPr/>
          </p:nvSpPr>
          <p:spPr>
            <a:xfrm>
              <a:off x="1770743" y="2351459"/>
              <a:ext cx="2322286" cy="2322286"/>
            </a:xfrm>
            <a:prstGeom prst="pie">
              <a:avLst>
                <a:gd name="adj1" fmla="val 3846780"/>
                <a:gd name="adj2" fmla="val 15442378"/>
              </a:avLst>
            </a:prstGeom>
            <a:solidFill>
              <a:srgbClr val="F785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133455" y="2714171"/>
              <a:ext cx="1596862" cy="1596862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8055427" y="1988602"/>
            <a:ext cx="2322286" cy="2322286"/>
            <a:chOff x="1770743" y="2351459"/>
            <a:chExt cx="2322286" cy="2322286"/>
          </a:xfrm>
        </p:grpSpPr>
        <p:sp>
          <p:nvSpPr>
            <p:cNvPr id="106" name="椭圆 105"/>
            <p:cNvSpPr/>
            <p:nvPr/>
          </p:nvSpPr>
          <p:spPr>
            <a:xfrm>
              <a:off x="1770743" y="2351459"/>
              <a:ext cx="2322286" cy="2322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107" name="饼形 106"/>
            <p:cNvSpPr/>
            <p:nvPr/>
          </p:nvSpPr>
          <p:spPr>
            <a:xfrm>
              <a:off x="1770743" y="2351459"/>
              <a:ext cx="2322286" cy="2322286"/>
            </a:xfrm>
            <a:prstGeom prst="pie">
              <a:avLst>
                <a:gd name="adj1" fmla="val 18513025"/>
                <a:gd name="adj2" fmla="val 13860427"/>
              </a:avLst>
            </a:prstGeom>
            <a:solidFill>
              <a:srgbClr val="F785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2133455" y="2714171"/>
              <a:ext cx="1596862" cy="1596862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sp>
        <p:nvSpPr>
          <p:cNvPr id="124" name="矩形 123"/>
          <p:cNvSpPr/>
          <p:nvPr/>
        </p:nvSpPr>
        <p:spPr>
          <a:xfrm>
            <a:off x="2191511" y="2808113"/>
            <a:ext cx="1596862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latin typeface="微软雅黑"/>
                <a:ea typeface="微软雅黑"/>
                <a:cs typeface="+mn-ea"/>
                <a:sym typeface="微软雅黑"/>
              </a:rPr>
              <a:t>49%</a:t>
            </a:r>
            <a:endParaRPr lang="zh-CN" altLang="en-US" sz="3200" dirty="0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5304825" y="2808113"/>
            <a:ext cx="1596862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latin typeface="微软雅黑"/>
                <a:ea typeface="微软雅黑"/>
                <a:cs typeface="+mn-ea"/>
                <a:sym typeface="微软雅黑"/>
              </a:rPr>
              <a:t>60%</a:t>
            </a:r>
            <a:endParaRPr lang="zh-CN" altLang="en-US" sz="3200" dirty="0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8418139" y="2808113"/>
            <a:ext cx="1596862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 smtClean="0">
                <a:latin typeface="微软雅黑"/>
                <a:ea typeface="微软雅黑"/>
                <a:cs typeface="+mn-ea"/>
                <a:sym typeface="微软雅黑"/>
              </a:rPr>
              <a:t>70%</a:t>
            </a:r>
            <a:endParaRPr lang="zh-CN" altLang="en-US" sz="3200" dirty="0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32" name="Rectangle 15"/>
          <p:cNvSpPr/>
          <p:nvPr/>
        </p:nvSpPr>
        <p:spPr>
          <a:xfrm>
            <a:off x="1828956" y="4817689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3" name="Rectangle 20"/>
          <p:cNvSpPr/>
          <p:nvPr/>
        </p:nvSpPr>
        <p:spPr>
          <a:xfrm>
            <a:off x="1629381" y="5157192"/>
            <a:ext cx="2721121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en-US" altLang="zh-CN" sz="1200" spc="-30" dirty="0" smtClean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4" name="Rectangle 15"/>
          <p:cNvSpPr/>
          <p:nvPr/>
        </p:nvSpPr>
        <p:spPr>
          <a:xfrm>
            <a:off x="5258475" y="4849415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5" name="Rectangle 20"/>
          <p:cNvSpPr/>
          <p:nvPr/>
        </p:nvSpPr>
        <p:spPr>
          <a:xfrm>
            <a:off x="5058900" y="5188918"/>
            <a:ext cx="2721121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en-US" altLang="zh-CN" sz="1200" spc="-30" dirty="0" smtClean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6" name="Rectangle 15"/>
          <p:cNvSpPr/>
          <p:nvPr/>
        </p:nvSpPr>
        <p:spPr>
          <a:xfrm>
            <a:off x="8455815" y="4816042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7" name="Rectangle 20"/>
          <p:cNvSpPr/>
          <p:nvPr/>
        </p:nvSpPr>
        <p:spPr>
          <a:xfrm>
            <a:off x="8256240" y="5155545"/>
            <a:ext cx="2721121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en-US" altLang="zh-CN" sz="1200" spc="-30" dirty="0" smtClean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465" y="3179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  <a:sym typeface="微软雅黑"/>
              </a:rPr>
              <a:t>添加标题信息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Arial" panose="020B0604020202020204" pitchFamily="34" charset="0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938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246" name="TextBox 57"/>
          <p:cNvSpPr txBox="1"/>
          <p:nvPr/>
        </p:nvSpPr>
        <p:spPr>
          <a:xfrm>
            <a:off x="1271464" y="1412776"/>
            <a:ext cx="9943660" cy="7894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微软雅黑"/>
              </a:rPr>
              <a:t>您的内容打在这里，或者通过复制您的文本后，在此框中选择粘贴，并选择只保留文字。您的内容打在这里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。您的内容打在这里，或者通过复制您的文本后，在此框中选择粘贴，并选择只保留文字。您的内容打在这里。</a:t>
            </a:r>
          </a:p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247" name="TextBox 58"/>
          <p:cNvSpPr txBox="1"/>
          <p:nvPr/>
        </p:nvSpPr>
        <p:spPr>
          <a:xfrm>
            <a:off x="9051756" y="2492896"/>
            <a:ext cx="1489504" cy="244041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点击添加标题</a:t>
            </a:r>
          </a:p>
        </p:txBody>
      </p:sp>
      <p:graphicFrame>
        <p:nvGraphicFramePr>
          <p:cNvPr id="248" name="图表 247"/>
          <p:cNvGraphicFramePr/>
          <p:nvPr>
            <p:extLst/>
          </p:nvPr>
        </p:nvGraphicFramePr>
        <p:xfrm>
          <a:off x="1636557" y="2725823"/>
          <a:ext cx="5886831" cy="3917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8760297" y="3011849"/>
            <a:ext cx="2304256" cy="782906"/>
          </a:xfrm>
          <a:prstGeom prst="rect">
            <a:avLst/>
          </a:prstGeom>
          <a:noFill/>
        </p:spPr>
        <p:txBody>
          <a:bodyPr wrap="square" lIns="89534" tIns="44767" rIns="89534" bIns="44767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微软雅黑"/>
              </a:rPr>
              <a:t>请替换文字内容，点击添加相关标题文字，修改文字内容，也可以直接复制你的内容到此。</a:t>
            </a:r>
            <a:endParaRPr kumimoji="0" lang="en-US" altLang="zh-CN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709607" y="3212976"/>
            <a:ext cx="683632" cy="2431566"/>
            <a:chOff x="7578137" y="2866848"/>
            <a:chExt cx="946571" cy="3366804"/>
          </a:xfrm>
          <a:solidFill>
            <a:srgbClr val="F785A0"/>
          </a:solidFill>
        </p:grpSpPr>
        <p:grpSp>
          <p:nvGrpSpPr>
            <p:cNvPr id="24" name="组合 55"/>
            <p:cNvGrpSpPr/>
            <p:nvPr/>
          </p:nvGrpSpPr>
          <p:grpSpPr>
            <a:xfrm>
              <a:off x="7578145" y="2866848"/>
              <a:ext cx="946563" cy="935239"/>
              <a:chOff x="6409426" y="1173624"/>
              <a:chExt cx="962086" cy="962084"/>
            </a:xfrm>
            <a:grpFill/>
            <a:effectLst/>
          </p:grpSpPr>
          <p:sp>
            <p:nvSpPr>
              <p:cNvPr id="25" name="椭圆 24"/>
              <p:cNvSpPr/>
              <p:nvPr/>
            </p:nvSpPr>
            <p:spPr bwMode="auto">
              <a:xfrm>
                <a:off x="6409426" y="1173624"/>
                <a:ext cx="962086" cy="962084"/>
              </a:xfrm>
              <a:prstGeom prst="ellipse">
                <a:avLst/>
              </a:prstGeom>
              <a:grpFill/>
              <a:ln w="57150">
                <a:noFill/>
              </a:ln>
              <a:effectLst/>
              <a:extLst/>
            </p:spPr>
            <p:txBody>
              <a:bodyPr/>
              <a:lstStyle/>
              <a:p>
                <a:pPr marL="0" marR="0" lvl="0" indent="0" defTabSz="119430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653351" y="1318965"/>
                <a:ext cx="483226" cy="56990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119430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微软雅黑"/>
                  </a:rPr>
                  <a:t>1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</p:grpSp>
        <p:grpSp>
          <p:nvGrpSpPr>
            <p:cNvPr id="27" name="组合 58"/>
            <p:cNvGrpSpPr/>
            <p:nvPr/>
          </p:nvGrpSpPr>
          <p:grpSpPr>
            <a:xfrm>
              <a:off x="7578145" y="4082630"/>
              <a:ext cx="946563" cy="935240"/>
              <a:chOff x="6409426" y="2394908"/>
              <a:chExt cx="962086" cy="962084"/>
            </a:xfrm>
            <a:grpFill/>
          </p:grpSpPr>
          <p:sp>
            <p:nvSpPr>
              <p:cNvPr id="28" name="椭圆 27"/>
              <p:cNvSpPr/>
              <p:nvPr/>
            </p:nvSpPr>
            <p:spPr bwMode="auto">
              <a:xfrm>
                <a:off x="6409426" y="2394908"/>
                <a:ext cx="962086" cy="962084"/>
              </a:xfrm>
              <a:prstGeom prst="ellipse">
                <a:avLst/>
              </a:prstGeom>
              <a:grpFill/>
              <a:ln w="57150">
                <a:noFill/>
              </a:ln>
              <a:effectLst/>
              <a:extLst/>
            </p:spPr>
            <p:txBody>
              <a:bodyPr/>
              <a:lstStyle/>
              <a:p>
                <a:pPr marL="0" marR="0" lvl="0" indent="0" defTabSz="119430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635865" y="2536282"/>
                <a:ext cx="526087" cy="65758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F8F8F8"/>
                    </a:solidFill>
                    <a:latin typeface="+mj-ea"/>
                    <a:ea typeface="+mj-ea"/>
                  </a:defRPr>
                </a:lvl1pPr>
              </a:lstStyle>
              <a:p>
                <a:pPr marL="0" marR="0" lvl="0" indent="0" defTabSz="119430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微软雅黑"/>
                  </a:rPr>
                  <a:t>2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</p:grpSp>
        <p:grpSp>
          <p:nvGrpSpPr>
            <p:cNvPr id="30" name="组合 61"/>
            <p:cNvGrpSpPr/>
            <p:nvPr/>
          </p:nvGrpSpPr>
          <p:grpSpPr>
            <a:xfrm>
              <a:off x="7578137" y="5298413"/>
              <a:ext cx="946563" cy="935239"/>
              <a:chOff x="6409429" y="3568104"/>
              <a:chExt cx="962087" cy="962084"/>
            </a:xfrm>
            <a:grpFill/>
            <a:effectLst/>
          </p:grpSpPr>
          <p:sp>
            <p:nvSpPr>
              <p:cNvPr id="31" name="椭圆 30"/>
              <p:cNvSpPr/>
              <p:nvPr/>
            </p:nvSpPr>
            <p:spPr bwMode="auto">
              <a:xfrm>
                <a:off x="6409429" y="3568104"/>
                <a:ext cx="962087" cy="962084"/>
              </a:xfrm>
              <a:prstGeom prst="ellipse">
                <a:avLst/>
              </a:prstGeom>
              <a:grpFill/>
              <a:ln w="57150">
                <a:noFill/>
              </a:ln>
              <a:effectLst/>
              <a:extLst/>
            </p:spPr>
            <p:txBody>
              <a:bodyPr/>
              <a:lstStyle/>
              <a:p>
                <a:pPr marL="0" marR="0" lvl="0" indent="0" defTabSz="119430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635870" y="3702117"/>
                <a:ext cx="526088" cy="6575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F8F8F8"/>
                    </a:solidFill>
                    <a:latin typeface="+mj-ea"/>
                    <a:ea typeface="+mj-ea"/>
                  </a:defRPr>
                </a:lvl1pPr>
              </a:lstStyle>
              <a:p>
                <a:pPr marL="0" marR="0" lvl="0" indent="0" defTabSz="119430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微软雅黑"/>
                  </a:rPr>
                  <a:t>3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8760297" y="4224224"/>
            <a:ext cx="2304256" cy="782906"/>
          </a:xfrm>
          <a:prstGeom prst="rect">
            <a:avLst/>
          </a:prstGeom>
          <a:noFill/>
        </p:spPr>
        <p:txBody>
          <a:bodyPr wrap="square" lIns="89534" tIns="44767" rIns="89534" bIns="44767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微软雅黑"/>
              </a:rPr>
              <a:t>请替换文字内容，点击添加相关标题文字，修改文字内容，也可以直接复制你的内容到此。</a:t>
            </a:r>
            <a:endParaRPr kumimoji="0" lang="en-US" altLang="zh-CN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60297" y="5436599"/>
            <a:ext cx="2304256" cy="782906"/>
          </a:xfrm>
          <a:prstGeom prst="rect">
            <a:avLst/>
          </a:prstGeom>
          <a:noFill/>
        </p:spPr>
        <p:txBody>
          <a:bodyPr wrap="square" lIns="89534" tIns="44767" rIns="89534" bIns="44767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微软雅黑"/>
              </a:rPr>
              <a:t>请替换文字内容，点击添加相关标题文字，修改文字内容，也可以直接复制你的内容到此。</a:t>
            </a:r>
            <a:endParaRPr kumimoji="0" lang="en-US" altLang="zh-CN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465" y="3179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  <a:sym typeface="微软雅黑"/>
              </a:rPr>
              <a:t>添加标题信息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Arial" panose="020B0604020202020204" pitchFamily="34" charset="0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7069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  <p:bldP spid="247" grpId="0"/>
      <p:bldGraphic spid="248" grpId="0">
        <p:bldAsOne/>
      </p:bldGraphic>
      <p:bldP spid="23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0"/>
          <p:cNvGrpSpPr/>
          <p:nvPr/>
        </p:nvGrpSpPr>
        <p:grpSpPr>
          <a:xfrm>
            <a:off x="2563206" y="2419093"/>
            <a:ext cx="1862957" cy="1955314"/>
            <a:chOff x="989461" y="1985775"/>
            <a:chExt cx="1673951" cy="1756937"/>
          </a:xfrm>
          <a:solidFill>
            <a:srgbClr val="F785A0"/>
          </a:solidFill>
        </p:grpSpPr>
        <p:grpSp>
          <p:nvGrpSpPr>
            <p:cNvPr id="5" name="组合 74"/>
            <p:cNvGrpSpPr/>
            <p:nvPr/>
          </p:nvGrpSpPr>
          <p:grpSpPr>
            <a:xfrm>
              <a:off x="989461" y="2099015"/>
              <a:ext cx="1673951" cy="1643697"/>
              <a:chOff x="1929719" y="2203878"/>
              <a:chExt cx="2231936" cy="2191594"/>
            </a:xfrm>
            <a:grpFill/>
          </p:grpSpPr>
          <p:sp>
            <p:nvSpPr>
              <p:cNvPr id="81" name="任意多边形 46"/>
              <p:cNvSpPr/>
              <p:nvPr/>
            </p:nvSpPr>
            <p:spPr>
              <a:xfrm rot="15099353">
                <a:off x="1785497" y="2348100"/>
                <a:ext cx="1247215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82" name="任意多边形 47"/>
              <p:cNvSpPr/>
              <p:nvPr/>
            </p:nvSpPr>
            <p:spPr>
              <a:xfrm rot="4304382">
                <a:off x="2036779" y="3292479"/>
                <a:ext cx="1247215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83" name="任意多边形 48"/>
              <p:cNvSpPr/>
              <p:nvPr/>
            </p:nvSpPr>
            <p:spPr>
              <a:xfrm rot="9623180" flipH="1" flipV="1">
                <a:off x="2860707" y="3191723"/>
                <a:ext cx="1251052" cy="994445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  <a:gd name="connsiteX0" fmla="*/ 1247462 w 1247462"/>
                  <a:gd name="connsiteY0" fmla="*/ 305534 h 959140"/>
                  <a:gd name="connsiteX1" fmla="*/ 728755 w 1247462"/>
                  <a:gd name="connsiteY1" fmla="*/ 866825 h 959140"/>
                  <a:gd name="connsiteX2" fmla="*/ 0 w 1247462"/>
                  <a:gd name="connsiteY2" fmla="*/ 915305 h 959140"/>
                  <a:gd name="connsiteX3" fmla="*/ 304370 w 1247462"/>
                  <a:gd name="connsiteY3" fmla="*/ 0 h 959140"/>
                  <a:gd name="connsiteX4" fmla="*/ 1247462 w 1247462"/>
                  <a:gd name="connsiteY4" fmla="*/ 305534 h 959140"/>
                  <a:gd name="connsiteX0" fmla="*/ 1294962 w 1294962"/>
                  <a:gd name="connsiteY0" fmla="*/ 305534 h 952059"/>
                  <a:gd name="connsiteX1" fmla="*/ 776255 w 1294962"/>
                  <a:gd name="connsiteY1" fmla="*/ 866825 h 952059"/>
                  <a:gd name="connsiteX2" fmla="*/ 0 w 1294962"/>
                  <a:gd name="connsiteY2" fmla="*/ 904829 h 952059"/>
                  <a:gd name="connsiteX3" fmla="*/ 351870 w 1294962"/>
                  <a:gd name="connsiteY3" fmla="*/ 0 h 952059"/>
                  <a:gd name="connsiteX4" fmla="*/ 1294962 w 1294962"/>
                  <a:gd name="connsiteY4" fmla="*/ 305534 h 95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4962" h="952059">
                    <a:moveTo>
                      <a:pt x="1294962" y="305534"/>
                    </a:moveTo>
                    <a:cubicBezTo>
                      <a:pt x="1210416" y="548771"/>
                      <a:pt x="992082" y="766942"/>
                      <a:pt x="776255" y="866825"/>
                    </a:cubicBezTo>
                    <a:cubicBezTo>
                      <a:pt x="560428" y="966708"/>
                      <a:pt x="242552" y="978045"/>
                      <a:pt x="0" y="904829"/>
                    </a:cubicBezTo>
                    <a:lnTo>
                      <a:pt x="351870" y="0"/>
                    </a:lnTo>
                    <a:lnTo>
                      <a:pt x="1294962" y="3055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84" name="任意多边形 49"/>
              <p:cNvSpPr/>
              <p:nvPr/>
            </p:nvSpPr>
            <p:spPr>
              <a:xfrm rot="9660772">
                <a:off x="2952049" y="2449507"/>
                <a:ext cx="1209606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</p:grpSp>
        <p:grpSp>
          <p:nvGrpSpPr>
            <p:cNvPr id="6" name="组合 75"/>
            <p:cNvGrpSpPr/>
            <p:nvPr/>
          </p:nvGrpSpPr>
          <p:grpSpPr>
            <a:xfrm>
              <a:off x="1695687" y="1985775"/>
              <a:ext cx="316108" cy="269323"/>
              <a:chOff x="6738973" y="2269078"/>
              <a:chExt cx="1114524" cy="949566"/>
            </a:xfrm>
            <a:grpFill/>
          </p:grpSpPr>
          <p:sp>
            <p:nvSpPr>
              <p:cNvPr id="77" name="矩形 76"/>
              <p:cNvSpPr/>
              <p:nvPr/>
            </p:nvSpPr>
            <p:spPr>
              <a:xfrm>
                <a:off x="6738973" y="2476583"/>
                <a:ext cx="361536" cy="5350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78" name="流程图: 手动操作 77"/>
              <p:cNvSpPr/>
              <p:nvPr/>
            </p:nvSpPr>
            <p:spPr>
              <a:xfrm rot="16200000" flipV="1">
                <a:off x="6771938" y="2625600"/>
                <a:ext cx="893737" cy="236520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79" name="弦形 78"/>
              <p:cNvSpPr/>
              <p:nvPr/>
            </p:nvSpPr>
            <p:spPr>
              <a:xfrm rot="12166380">
                <a:off x="7225500" y="2500908"/>
                <a:ext cx="445772" cy="445772"/>
              </a:xfrm>
              <a:prstGeom prst="chor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80" name="空心弧 79"/>
              <p:cNvSpPr/>
              <p:nvPr/>
            </p:nvSpPr>
            <p:spPr>
              <a:xfrm rot="5574077">
                <a:off x="6903931" y="2269078"/>
                <a:ext cx="949566" cy="949566"/>
              </a:xfrm>
              <a:prstGeom prst="blockArc">
                <a:avLst>
                  <a:gd name="adj1" fmla="val 10800000"/>
                  <a:gd name="adj2" fmla="val 21371602"/>
                  <a:gd name="adj3" fmla="val 88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</p:grpSp>
      </p:grpSp>
      <p:grpSp>
        <p:nvGrpSpPr>
          <p:cNvPr id="9" name="组合 58"/>
          <p:cNvGrpSpPr/>
          <p:nvPr/>
        </p:nvGrpSpPr>
        <p:grpSpPr>
          <a:xfrm>
            <a:off x="6031178" y="2346017"/>
            <a:ext cx="1863862" cy="2025886"/>
            <a:chOff x="4056929" y="1923464"/>
            <a:chExt cx="1674763" cy="1820348"/>
          </a:xfrm>
          <a:solidFill>
            <a:srgbClr val="F785A0"/>
          </a:solidFill>
        </p:grpSpPr>
        <p:grpSp>
          <p:nvGrpSpPr>
            <p:cNvPr id="10" name="组合 62"/>
            <p:cNvGrpSpPr/>
            <p:nvPr/>
          </p:nvGrpSpPr>
          <p:grpSpPr>
            <a:xfrm>
              <a:off x="4056929" y="2117409"/>
              <a:ext cx="1674763" cy="1626403"/>
              <a:chOff x="6019675" y="2228402"/>
              <a:chExt cx="2233018" cy="2168536"/>
            </a:xfrm>
            <a:grpFill/>
          </p:grpSpPr>
          <p:sp>
            <p:nvSpPr>
              <p:cNvPr id="67" name="任意多边形 54"/>
              <p:cNvSpPr/>
              <p:nvPr/>
            </p:nvSpPr>
            <p:spPr>
              <a:xfrm rot="15028394">
                <a:off x="5870070" y="2378007"/>
                <a:ext cx="1239262" cy="940052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  <a:gd name="connsiteX0" fmla="*/ 1247214 w 1247214"/>
                  <a:gd name="connsiteY0" fmla="*/ 294507 h 940050"/>
                  <a:gd name="connsiteX1" fmla="*/ 728755 w 1247214"/>
                  <a:gd name="connsiteY1" fmla="*/ 848106 h 940050"/>
                  <a:gd name="connsiteX2" fmla="*/ 0 w 1247214"/>
                  <a:gd name="connsiteY2" fmla="*/ 896586 h 940050"/>
                  <a:gd name="connsiteX3" fmla="*/ 332681 w 1247214"/>
                  <a:gd name="connsiteY3" fmla="*/ 0 h 940050"/>
                  <a:gd name="connsiteX4" fmla="*/ 1247214 w 1247214"/>
                  <a:gd name="connsiteY4" fmla="*/ 294507 h 94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40050">
                    <a:moveTo>
                      <a:pt x="1247214" y="294507"/>
                    </a:moveTo>
                    <a:cubicBezTo>
                      <a:pt x="1162668" y="537744"/>
                      <a:pt x="936624" y="747760"/>
                      <a:pt x="728755" y="848106"/>
                    </a:cubicBezTo>
                    <a:cubicBezTo>
                      <a:pt x="520886" y="948453"/>
                      <a:pt x="242552" y="969802"/>
                      <a:pt x="0" y="896586"/>
                    </a:cubicBezTo>
                    <a:lnTo>
                      <a:pt x="332681" y="0"/>
                    </a:lnTo>
                    <a:lnTo>
                      <a:pt x="1247214" y="2945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68" name="任意多边形 55"/>
              <p:cNvSpPr/>
              <p:nvPr/>
            </p:nvSpPr>
            <p:spPr>
              <a:xfrm rot="4304382">
                <a:off x="6116537" y="3293945"/>
                <a:ext cx="1247215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69" name="任意多边形 56"/>
              <p:cNvSpPr/>
              <p:nvPr/>
            </p:nvSpPr>
            <p:spPr>
              <a:xfrm rot="9623180" flipH="1" flipV="1">
                <a:off x="6940465" y="3201883"/>
                <a:ext cx="1251052" cy="994445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  <a:gd name="connsiteX0" fmla="*/ 1247462 w 1247462"/>
                  <a:gd name="connsiteY0" fmla="*/ 305534 h 959140"/>
                  <a:gd name="connsiteX1" fmla="*/ 728755 w 1247462"/>
                  <a:gd name="connsiteY1" fmla="*/ 866825 h 959140"/>
                  <a:gd name="connsiteX2" fmla="*/ 0 w 1247462"/>
                  <a:gd name="connsiteY2" fmla="*/ 915305 h 959140"/>
                  <a:gd name="connsiteX3" fmla="*/ 304370 w 1247462"/>
                  <a:gd name="connsiteY3" fmla="*/ 0 h 959140"/>
                  <a:gd name="connsiteX4" fmla="*/ 1247462 w 1247462"/>
                  <a:gd name="connsiteY4" fmla="*/ 305534 h 959140"/>
                  <a:gd name="connsiteX0" fmla="*/ 1294962 w 1294962"/>
                  <a:gd name="connsiteY0" fmla="*/ 305534 h 952059"/>
                  <a:gd name="connsiteX1" fmla="*/ 776255 w 1294962"/>
                  <a:gd name="connsiteY1" fmla="*/ 866825 h 952059"/>
                  <a:gd name="connsiteX2" fmla="*/ 0 w 1294962"/>
                  <a:gd name="connsiteY2" fmla="*/ 904829 h 952059"/>
                  <a:gd name="connsiteX3" fmla="*/ 351870 w 1294962"/>
                  <a:gd name="connsiteY3" fmla="*/ 0 h 952059"/>
                  <a:gd name="connsiteX4" fmla="*/ 1294962 w 1294962"/>
                  <a:gd name="connsiteY4" fmla="*/ 305534 h 95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4962" h="952059">
                    <a:moveTo>
                      <a:pt x="1294962" y="305534"/>
                    </a:moveTo>
                    <a:cubicBezTo>
                      <a:pt x="1210416" y="548771"/>
                      <a:pt x="992082" y="766942"/>
                      <a:pt x="776255" y="866825"/>
                    </a:cubicBezTo>
                    <a:cubicBezTo>
                      <a:pt x="560428" y="966708"/>
                      <a:pt x="242552" y="978045"/>
                      <a:pt x="0" y="904829"/>
                    </a:cubicBezTo>
                    <a:lnTo>
                      <a:pt x="351870" y="0"/>
                    </a:lnTo>
                    <a:lnTo>
                      <a:pt x="1294962" y="3055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70" name="任意多边形 57"/>
              <p:cNvSpPr/>
              <p:nvPr/>
            </p:nvSpPr>
            <p:spPr>
              <a:xfrm rot="9654881">
                <a:off x="7043087" y="2458879"/>
                <a:ext cx="1209606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</p:grpSp>
        <p:grpSp>
          <p:nvGrpSpPr>
            <p:cNvPr id="11" name="组合 63"/>
            <p:cNvGrpSpPr/>
            <p:nvPr/>
          </p:nvGrpSpPr>
          <p:grpSpPr>
            <a:xfrm>
              <a:off x="4699648" y="1923464"/>
              <a:ext cx="389330" cy="387887"/>
              <a:chOff x="5100545" y="1975558"/>
              <a:chExt cx="660280" cy="657834"/>
            </a:xfrm>
            <a:grpFill/>
          </p:grpSpPr>
          <p:sp>
            <p:nvSpPr>
              <p:cNvPr id="65" name="饼形 52"/>
              <p:cNvSpPr/>
              <p:nvPr/>
            </p:nvSpPr>
            <p:spPr>
              <a:xfrm>
                <a:off x="5100545" y="2008778"/>
                <a:ext cx="624614" cy="624614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66" name="饼形 53"/>
              <p:cNvSpPr/>
              <p:nvPr/>
            </p:nvSpPr>
            <p:spPr>
              <a:xfrm rot="16995039">
                <a:off x="5136211" y="1975558"/>
                <a:ext cx="624614" cy="624614"/>
              </a:xfrm>
              <a:prstGeom prst="pie">
                <a:avLst>
                  <a:gd name="adj1" fmla="val 21036529"/>
                  <a:gd name="adj2" fmla="val 441755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</p:grpSp>
      </p:grpSp>
      <p:grpSp>
        <p:nvGrpSpPr>
          <p:cNvPr id="21" name="组合 39"/>
          <p:cNvGrpSpPr/>
          <p:nvPr/>
        </p:nvGrpSpPr>
        <p:grpSpPr>
          <a:xfrm>
            <a:off x="4290825" y="2543472"/>
            <a:ext cx="1876143" cy="1987262"/>
            <a:chOff x="2403046" y="2099299"/>
            <a:chExt cx="1685799" cy="1785643"/>
          </a:xfrm>
          <a:solidFill>
            <a:srgbClr val="F785A0"/>
          </a:solidFill>
        </p:grpSpPr>
        <p:grpSp>
          <p:nvGrpSpPr>
            <p:cNvPr id="24" name="组合 43"/>
            <p:cNvGrpSpPr/>
            <p:nvPr/>
          </p:nvGrpSpPr>
          <p:grpSpPr>
            <a:xfrm>
              <a:off x="2403046" y="2099299"/>
              <a:ext cx="1685799" cy="1625303"/>
              <a:chOff x="3973046" y="2204258"/>
              <a:chExt cx="2247733" cy="2167070"/>
            </a:xfrm>
            <a:grpFill/>
          </p:grpSpPr>
          <p:sp>
            <p:nvSpPr>
              <p:cNvPr id="55" name="任意多边形 36"/>
              <p:cNvSpPr/>
              <p:nvPr/>
            </p:nvSpPr>
            <p:spPr>
              <a:xfrm rot="6571606" flipV="1">
                <a:off x="3823441" y="3281671"/>
                <a:ext cx="1239262" cy="940052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  <a:gd name="connsiteX0" fmla="*/ 1247214 w 1247214"/>
                  <a:gd name="connsiteY0" fmla="*/ 294507 h 940050"/>
                  <a:gd name="connsiteX1" fmla="*/ 728755 w 1247214"/>
                  <a:gd name="connsiteY1" fmla="*/ 848106 h 940050"/>
                  <a:gd name="connsiteX2" fmla="*/ 0 w 1247214"/>
                  <a:gd name="connsiteY2" fmla="*/ 896586 h 940050"/>
                  <a:gd name="connsiteX3" fmla="*/ 332681 w 1247214"/>
                  <a:gd name="connsiteY3" fmla="*/ 0 h 940050"/>
                  <a:gd name="connsiteX4" fmla="*/ 1247214 w 1247214"/>
                  <a:gd name="connsiteY4" fmla="*/ 294507 h 94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40050">
                    <a:moveTo>
                      <a:pt x="1247214" y="294507"/>
                    </a:moveTo>
                    <a:cubicBezTo>
                      <a:pt x="1162668" y="537744"/>
                      <a:pt x="936624" y="747760"/>
                      <a:pt x="728755" y="848106"/>
                    </a:cubicBezTo>
                    <a:cubicBezTo>
                      <a:pt x="520886" y="948453"/>
                      <a:pt x="242552" y="969802"/>
                      <a:pt x="0" y="896586"/>
                    </a:cubicBezTo>
                    <a:lnTo>
                      <a:pt x="332681" y="0"/>
                    </a:lnTo>
                    <a:lnTo>
                      <a:pt x="1247214" y="2945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56" name="任意多边形 37"/>
              <p:cNvSpPr/>
              <p:nvPr/>
            </p:nvSpPr>
            <p:spPr>
              <a:xfrm rot="17295618" flipV="1">
                <a:off x="4071856" y="2348480"/>
                <a:ext cx="1247215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57" name="任意多边形 38"/>
              <p:cNvSpPr/>
              <p:nvPr/>
            </p:nvSpPr>
            <p:spPr>
              <a:xfrm rot="11976820" flipH="1">
                <a:off x="4895784" y="2413562"/>
                <a:ext cx="1251052" cy="994445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  <a:gd name="connsiteX0" fmla="*/ 1247462 w 1247462"/>
                  <a:gd name="connsiteY0" fmla="*/ 305534 h 959140"/>
                  <a:gd name="connsiteX1" fmla="*/ 728755 w 1247462"/>
                  <a:gd name="connsiteY1" fmla="*/ 866825 h 959140"/>
                  <a:gd name="connsiteX2" fmla="*/ 0 w 1247462"/>
                  <a:gd name="connsiteY2" fmla="*/ 915305 h 959140"/>
                  <a:gd name="connsiteX3" fmla="*/ 304370 w 1247462"/>
                  <a:gd name="connsiteY3" fmla="*/ 0 h 959140"/>
                  <a:gd name="connsiteX4" fmla="*/ 1247462 w 1247462"/>
                  <a:gd name="connsiteY4" fmla="*/ 305534 h 959140"/>
                  <a:gd name="connsiteX0" fmla="*/ 1294962 w 1294962"/>
                  <a:gd name="connsiteY0" fmla="*/ 305534 h 952059"/>
                  <a:gd name="connsiteX1" fmla="*/ 776255 w 1294962"/>
                  <a:gd name="connsiteY1" fmla="*/ 866825 h 952059"/>
                  <a:gd name="connsiteX2" fmla="*/ 0 w 1294962"/>
                  <a:gd name="connsiteY2" fmla="*/ 904829 h 952059"/>
                  <a:gd name="connsiteX3" fmla="*/ 351870 w 1294962"/>
                  <a:gd name="connsiteY3" fmla="*/ 0 h 952059"/>
                  <a:gd name="connsiteX4" fmla="*/ 1294962 w 1294962"/>
                  <a:gd name="connsiteY4" fmla="*/ 305534 h 95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4962" h="952059">
                    <a:moveTo>
                      <a:pt x="1294962" y="305534"/>
                    </a:moveTo>
                    <a:cubicBezTo>
                      <a:pt x="1210416" y="548771"/>
                      <a:pt x="992082" y="766942"/>
                      <a:pt x="776255" y="866825"/>
                    </a:cubicBezTo>
                    <a:cubicBezTo>
                      <a:pt x="560428" y="966708"/>
                      <a:pt x="242552" y="978045"/>
                      <a:pt x="0" y="904829"/>
                    </a:cubicBezTo>
                    <a:lnTo>
                      <a:pt x="351870" y="0"/>
                    </a:lnTo>
                    <a:lnTo>
                      <a:pt x="1294962" y="3055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58" name="任意多边形 39"/>
              <p:cNvSpPr/>
              <p:nvPr/>
            </p:nvSpPr>
            <p:spPr>
              <a:xfrm rot="11904031" flipV="1">
                <a:off x="5011173" y="3187160"/>
                <a:ext cx="1209606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</p:grpSp>
        <p:grpSp>
          <p:nvGrpSpPr>
            <p:cNvPr id="30" name="组合 44"/>
            <p:cNvGrpSpPr/>
            <p:nvPr/>
          </p:nvGrpSpPr>
          <p:grpSpPr>
            <a:xfrm>
              <a:off x="3019493" y="3487059"/>
              <a:ext cx="352105" cy="397883"/>
              <a:chOff x="3413759" y="3230880"/>
              <a:chExt cx="2065662" cy="2334217"/>
            </a:xfrm>
            <a:grpFill/>
          </p:grpSpPr>
          <p:sp>
            <p:nvSpPr>
              <p:cNvPr id="46" name="新月形 45"/>
              <p:cNvSpPr/>
              <p:nvPr/>
            </p:nvSpPr>
            <p:spPr>
              <a:xfrm rot="1328585">
                <a:off x="4071435" y="3735976"/>
                <a:ext cx="945943" cy="844732"/>
              </a:xfrm>
              <a:prstGeom prst="moon">
                <a:avLst>
                  <a:gd name="adj" fmla="val 262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47" name="弦形 46"/>
              <p:cNvSpPr/>
              <p:nvPr/>
            </p:nvSpPr>
            <p:spPr>
              <a:xfrm rot="16956431">
                <a:off x="3413759" y="3431176"/>
                <a:ext cx="1968139" cy="1968139"/>
              </a:xfrm>
              <a:prstGeom prst="chor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223657" y="3230880"/>
                <a:ext cx="1184366" cy="11843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49" name="新月形 48"/>
              <p:cNvSpPr/>
              <p:nvPr/>
            </p:nvSpPr>
            <p:spPr>
              <a:xfrm rot="14732761">
                <a:off x="3929190" y="4152589"/>
                <a:ext cx="418950" cy="837900"/>
              </a:xfrm>
              <a:prstGeom prst="moon">
                <a:avLst>
                  <a:gd name="adj" fmla="val 7116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837816" y="3502691"/>
                <a:ext cx="172326" cy="1723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51" name="新月形 50"/>
              <p:cNvSpPr/>
              <p:nvPr/>
            </p:nvSpPr>
            <p:spPr>
              <a:xfrm rot="16931003">
                <a:off x="4850996" y="3479191"/>
                <a:ext cx="418950" cy="837900"/>
              </a:xfrm>
              <a:prstGeom prst="moon">
                <a:avLst>
                  <a:gd name="adj" fmla="val 563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52" name="新月形 51"/>
              <p:cNvSpPr/>
              <p:nvPr/>
            </p:nvSpPr>
            <p:spPr>
              <a:xfrm rot="2556512">
                <a:off x="4920253" y="3512478"/>
                <a:ext cx="418950" cy="837900"/>
              </a:xfrm>
              <a:prstGeom prst="moon">
                <a:avLst>
                  <a:gd name="adj" fmla="val 563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223657" y="5346401"/>
                <a:ext cx="95794" cy="2186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4476119" y="5346401"/>
                <a:ext cx="95794" cy="2186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</p:grpSp>
      </p:grpSp>
      <p:grpSp>
        <p:nvGrpSpPr>
          <p:cNvPr id="40" name="组合 29"/>
          <p:cNvGrpSpPr/>
          <p:nvPr/>
        </p:nvGrpSpPr>
        <p:grpSpPr>
          <a:xfrm>
            <a:off x="7759473" y="2539606"/>
            <a:ext cx="1875677" cy="1907190"/>
            <a:chOff x="5624406" y="2098985"/>
            <a:chExt cx="1685381" cy="1713692"/>
          </a:xfrm>
          <a:solidFill>
            <a:srgbClr val="F785A0"/>
          </a:solidFill>
        </p:grpSpPr>
        <p:sp>
          <p:nvSpPr>
            <p:cNvPr id="34" name="任意多边形 19"/>
            <p:cNvSpPr/>
            <p:nvPr/>
          </p:nvSpPr>
          <p:spPr>
            <a:xfrm>
              <a:off x="6309679" y="3541406"/>
              <a:ext cx="314834" cy="271271"/>
            </a:xfrm>
            <a:custGeom>
              <a:avLst/>
              <a:gdLst>
                <a:gd name="connsiteX0" fmla="*/ 860020 w 1730875"/>
                <a:gd name="connsiteY0" fmla="*/ 0 h 1491374"/>
                <a:gd name="connsiteX1" fmla="*/ 1147402 w 1730875"/>
                <a:gd name="connsiteY1" fmla="*/ 287382 h 1491374"/>
                <a:gd name="connsiteX2" fmla="*/ 860020 w 1730875"/>
                <a:gd name="connsiteY2" fmla="*/ 574764 h 1491374"/>
                <a:gd name="connsiteX3" fmla="*/ 802103 w 1730875"/>
                <a:gd name="connsiteY3" fmla="*/ 568925 h 1491374"/>
                <a:gd name="connsiteX4" fmla="*/ 772043 w 1730875"/>
                <a:gd name="connsiteY4" fmla="*/ 559594 h 1491374"/>
                <a:gd name="connsiteX5" fmla="*/ 493022 w 1730875"/>
                <a:gd name="connsiteY5" fmla="*/ 1006545 h 1491374"/>
                <a:gd name="connsiteX6" fmla="*/ 509140 w 1730875"/>
                <a:gd name="connsiteY6" fmla="*/ 1021190 h 1491374"/>
                <a:gd name="connsiteX7" fmla="*/ 552180 w 1730875"/>
                <a:gd name="connsiteY7" fmla="*/ 1092130 h 1491374"/>
                <a:gd name="connsiteX8" fmla="*/ 565286 w 1730875"/>
                <a:gd name="connsiteY8" fmla="*/ 1134348 h 1491374"/>
                <a:gd name="connsiteX9" fmla="*/ 1165590 w 1730875"/>
                <a:gd name="connsiteY9" fmla="*/ 1134348 h 1491374"/>
                <a:gd name="connsiteX10" fmla="*/ 1178695 w 1730875"/>
                <a:gd name="connsiteY10" fmla="*/ 1092130 h 1491374"/>
                <a:gd name="connsiteX11" fmla="*/ 1443493 w 1730875"/>
                <a:gd name="connsiteY11" fmla="*/ 916610 h 1491374"/>
                <a:gd name="connsiteX12" fmla="*/ 1730875 w 1730875"/>
                <a:gd name="connsiteY12" fmla="*/ 1203992 h 1491374"/>
                <a:gd name="connsiteX13" fmla="*/ 1443493 w 1730875"/>
                <a:gd name="connsiteY13" fmla="*/ 1491374 h 1491374"/>
                <a:gd name="connsiteX14" fmla="*/ 1178695 w 1730875"/>
                <a:gd name="connsiteY14" fmla="*/ 1315854 h 1491374"/>
                <a:gd name="connsiteX15" fmla="*/ 1165590 w 1730875"/>
                <a:gd name="connsiteY15" fmla="*/ 1273636 h 1491374"/>
                <a:gd name="connsiteX16" fmla="*/ 565286 w 1730875"/>
                <a:gd name="connsiteY16" fmla="*/ 1273636 h 1491374"/>
                <a:gd name="connsiteX17" fmla="*/ 552180 w 1730875"/>
                <a:gd name="connsiteY17" fmla="*/ 1315854 h 1491374"/>
                <a:gd name="connsiteX18" fmla="*/ 287382 w 1730875"/>
                <a:gd name="connsiteY18" fmla="*/ 1491374 h 1491374"/>
                <a:gd name="connsiteX19" fmla="*/ 0 w 1730875"/>
                <a:gd name="connsiteY19" fmla="*/ 1203992 h 1491374"/>
                <a:gd name="connsiteX20" fmla="*/ 287382 w 1730875"/>
                <a:gd name="connsiteY20" fmla="*/ 916610 h 1491374"/>
                <a:gd name="connsiteX21" fmla="*/ 372841 w 1730875"/>
                <a:gd name="connsiteY21" fmla="*/ 929530 h 1491374"/>
                <a:gd name="connsiteX22" fmla="*/ 399952 w 1730875"/>
                <a:gd name="connsiteY22" fmla="*/ 942563 h 1491374"/>
                <a:gd name="connsiteX23" fmla="*/ 673507 w 1730875"/>
                <a:gd name="connsiteY23" fmla="*/ 504368 h 1491374"/>
                <a:gd name="connsiteX24" fmla="*/ 656810 w 1730875"/>
                <a:gd name="connsiteY24" fmla="*/ 490592 h 1491374"/>
                <a:gd name="connsiteX25" fmla="*/ 572638 w 1730875"/>
                <a:gd name="connsiteY25" fmla="*/ 287382 h 1491374"/>
                <a:gd name="connsiteX26" fmla="*/ 860020 w 1730875"/>
                <a:gd name="connsiteY26" fmla="*/ 0 h 14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0875" h="1491374">
                  <a:moveTo>
                    <a:pt x="860020" y="0"/>
                  </a:moveTo>
                  <a:cubicBezTo>
                    <a:pt x="1018737" y="0"/>
                    <a:pt x="1147402" y="128665"/>
                    <a:pt x="1147402" y="287382"/>
                  </a:cubicBezTo>
                  <a:cubicBezTo>
                    <a:pt x="1147402" y="446099"/>
                    <a:pt x="1018737" y="574764"/>
                    <a:pt x="860020" y="574764"/>
                  </a:cubicBezTo>
                  <a:cubicBezTo>
                    <a:pt x="840181" y="574764"/>
                    <a:pt x="820811" y="572754"/>
                    <a:pt x="802103" y="568925"/>
                  </a:cubicBezTo>
                  <a:lnTo>
                    <a:pt x="772043" y="559594"/>
                  </a:lnTo>
                  <a:lnTo>
                    <a:pt x="493022" y="1006545"/>
                  </a:lnTo>
                  <a:lnTo>
                    <a:pt x="509140" y="1021190"/>
                  </a:lnTo>
                  <a:cubicBezTo>
                    <a:pt x="526710" y="1042480"/>
                    <a:pt x="541274" y="1066343"/>
                    <a:pt x="552180" y="1092130"/>
                  </a:cubicBezTo>
                  <a:lnTo>
                    <a:pt x="565286" y="1134348"/>
                  </a:lnTo>
                  <a:lnTo>
                    <a:pt x="1165590" y="1134348"/>
                  </a:lnTo>
                  <a:lnTo>
                    <a:pt x="1178695" y="1092130"/>
                  </a:lnTo>
                  <a:cubicBezTo>
                    <a:pt x="1222322" y="988984"/>
                    <a:pt x="1324455" y="916610"/>
                    <a:pt x="1443493" y="916610"/>
                  </a:cubicBezTo>
                  <a:cubicBezTo>
                    <a:pt x="1602210" y="916610"/>
                    <a:pt x="1730875" y="1045275"/>
                    <a:pt x="1730875" y="1203992"/>
                  </a:cubicBezTo>
                  <a:cubicBezTo>
                    <a:pt x="1730875" y="1362709"/>
                    <a:pt x="1602210" y="1491374"/>
                    <a:pt x="1443493" y="1491374"/>
                  </a:cubicBezTo>
                  <a:cubicBezTo>
                    <a:pt x="1324455" y="1491374"/>
                    <a:pt x="1222322" y="1419000"/>
                    <a:pt x="1178695" y="1315854"/>
                  </a:cubicBezTo>
                  <a:lnTo>
                    <a:pt x="1165590" y="1273636"/>
                  </a:lnTo>
                  <a:lnTo>
                    <a:pt x="565286" y="1273636"/>
                  </a:lnTo>
                  <a:lnTo>
                    <a:pt x="552180" y="1315854"/>
                  </a:lnTo>
                  <a:cubicBezTo>
                    <a:pt x="508554" y="1419000"/>
                    <a:pt x="406420" y="1491374"/>
                    <a:pt x="287382" y="1491374"/>
                  </a:cubicBezTo>
                  <a:cubicBezTo>
                    <a:pt x="128665" y="1491374"/>
                    <a:pt x="0" y="1362709"/>
                    <a:pt x="0" y="1203992"/>
                  </a:cubicBezTo>
                  <a:cubicBezTo>
                    <a:pt x="0" y="1045275"/>
                    <a:pt x="128665" y="916610"/>
                    <a:pt x="287382" y="916610"/>
                  </a:cubicBezTo>
                  <a:cubicBezTo>
                    <a:pt x="317141" y="916610"/>
                    <a:pt x="345844" y="921133"/>
                    <a:pt x="372841" y="929530"/>
                  </a:cubicBezTo>
                  <a:lnTo>
                    <a:pt x="399952" y="942563"/>
                  </a:lnTo>
                  <a:lnTo>
                    <a:pt x="673507" y="504368"/>
                  </a:lnTo>
                  <a:lnTo>
                    <a:pt x="656810" y="490592"/>
                  </a:lnTo>
                  <a:cubicBezTo>
                    <a:pt x="604805" y="438586"/>
                    <a:pt x="572638" y="366740"/>
                    <a:pt x="572638" y="287382"/>
                  </a:cubicBezTo>
                  <a:cubicBezTo>
                    <a:pt x="572638" y="128665"/>
                    <a:pt x="701303" y="0"/>
                    <a:pt x="8600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  <p:grpSp>
          <p:nvGrpSpPr>
            <p:cNvPr id="41" name="组合 34"/>
            <p:cNvGrpSpPr/>
            <p:nvPr/>
          </p:nvGrpSpPr>
          <p:grpSpPr>
            <a:xfrm>
              <a:off x="5624406" y="2098985"/>
              <a:ext cx="1685381" cy="1622593"/>
              <a:chOff x="8078266" y="2223112"/>
              <a:chExt cx="2247175" cy="2163456"/>
            </a:xfrm>
            <a:grpFill/>
          </p:grpSpPr>
          <p:sp>
            <p:nvSpPr>
              <p:cNvPr id="36" name="任意多边形 21"/>
              <p:cNvSpPr/>
              <p:nvPr/>
            </p:nvSpPr>
            <p:spPr>
              <a:xfrm rot="6571606" flipV="1">
                <a:off x="7928661" y="3296911"/>
                <a:ext cx="1239262" cy="940052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  <a:gd name="connsiteX0" fmla="*/ 1247214 w 1247214"/>
                  <a:gd name="connsiteY0" fmla="*/ 294507 h 940050"/>
                  <a:gd name="connsiteX1" fmla="*/ 728755 w 1247214"/>
                  <a:gd name="connsiteY1" fmla="*/ 848106 h 940050"/>
                  <a:gd name="connsiteX2" fmla="*/ 0 w 1247214"/>
                  <a:gd name="connsiteY2" fmla="*/ 896586 h 940050"/>
                  <a:gd name="connsiteX3" fmla="*/ 332681 w 1247214"/>
                  <a:gd name="connsiteY3" fmla="*/ 0 h 940050"/>
                  <a:gd name="connsiteX4" fmla="*/ 1247214 w 1247214"/>
                  <a:gd name="connsiteY4" fmla="*/ 294507 h 94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40050">
                    <a:moveTo>
                      <a:pt x="1247214" y="294507"/>
                    </a:moveTo>
                    <a:cubicBezTo>
                      <a:pt x="1162668" y="537744"/>
                      <a:pt x="936624" y="747760"/>
                      <a:pt x="728755" y="848106"/>
                    </a:cubicBezTo>
                    <a:cubicBezTo>
                      <a:pt x="520886" y="948453"/>
                      <a:pt x="242552" y="969802"/>
                      <a:pt x="0" y="896586"/>
                    </a:cubicBezTo>
                    <a:lnTo>
                      <a:pt x="332681" y="0"/>
                    </a:lnTo>
                    <a:lnTo>
                      <a:pt x="1247214" y="2945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37" name="任意多边形 22"/>
              <p:cNvSpPr/>
              <p:nvPr/>
            </p:nvSpPr>
            <p:spPr>
              <a:xfrm rot="11904031" flipV="1">
                <a:off x="9115835" y="3202400"/>
                <a:ext cx="1209606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38" name="任意多边形 23"/>
              <p:cNvSpPr/>
              <p:nvPr/>
            </p:nvSpPr>
            <p:spPr>
              <a:xfrm rot="17295618" flipV="1">
                <a:off x="8184889" y="2367334"/>
                <a:ext cx="1247215" cy="958771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214" h="958769">
                    <a:moveTo>
                      <a:pt x="1247214" y="313226"/>
                    </a:moveTo>
                    <a:cubicBezTo>
                      <a:pt x="1162668" y="556463"/>
                      <a:pt x="936624" y="766479"/>
                      <a:pt x="728755" y="866825"/>
                    </a:cubicBezTo>
                    <a:cubicBezTo>
                      <a:pt x="520886" y="967172"/>
                      <a:pt x="242552" y="988521"/>
                      <a:pt x="0" y="915305"/>
                    </a:cubicBezTo>
                    <a:lnTo>
                      <a:pt x="304370" y="0"/>
                    </a:lnTo>
                    <a:lnTo>
                      <a:pt x="1247214" y="313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39" name="任意多边形 24"/>
              <p:cNvSpPr/>
              <p:nvPr/>
            </p:nvSpPr>
            <p:spPr>
              <a:xfrm rot="11976820" flipH="1">
                <a:off x="9008817" y="2428802"/>
                <a:ext cx="1251052" cy="994445"/>
              </a:xfrm>
              <a:custGeom>
                <a:avLst/>
                <a:gdLst>
                  <a:gd name="connsiteX0" fmla="*/ 1945514 w 1994475"/>
                  <a:gd name="connsiteY0" fmla="*/ 1222769 h 1867554"/>
                  <a:gd name="connsiteX1" fmla="*/ 1427055 w 1994475"/>
                  <a:gd name="connsiteY1" fmla="*/ 1776368 h 1867554"/>
                  <a:gd name="connsiteX2" fmla="*/ 691262 w 1994475"/>
                  <a:gd name="connsiteY2" fmla="*/ 1822514 h 1867554"/>
                  <a:gd name="connsiteX3" fmla="*/ 997238 w 1994475"/>
                  <a:gd name="connsiteY3" fmla="*/ 933777 h 1867554"/>
                  <a:gd name="connsiteX4" fmla="*/ 1945514 w 1994475"/>
                  <a:gd name="connsiteY4" fmla="*/ 1222769 h 1867554"/>
                  <a:gd name="connsiteX0" fmla="*/ 1247214 w 1247214"/>
                  <a:gd name="connsiteY0" fmla="*/ 288992 h 934535"/>
                  <a:gd name="connsiteX1" fmla="*/ 728755 w 1247214"/>
                  <a:gd name="connsiteY1" fmla="*/ 842591 h 934535"/>
                  <a:gd name="connsiteX2" fmla="*/ 0 w 1247214"/>
                  <a:gd name="connsiteY2" fmla="*/ 891071 h 934535"/>
                  <a:gd name="connsiteX3" fmla="*/ 298938 w 1247214"/>
                  <a:gd name="connsiteY3" fmla="*/ 0 h 934535"/>
                  <a:gd name="connsiteX4" fmla="*/ 1247214 w 1247214"/>
                  <a:gd name="connsiteY4" fmla="*/ 288992 h 934535"/>
                  <a:gd name="connsiteX0" fmla="*/ 1247214 w 1247214"/>
                  <a:gd name="connsiteY0" fmla="*/ 296029 h 941572"/>
                  <a:gd name="connsiteX1" fmla="*/ 728755 w 1247214"/>
                  <a:gd name="connsiteY1" fmla="*/ 849628 h 941572"/>
                  <a:gd name="connsiteX2" fmla="*/ 0 w 1247214"/>
                  <a:gd name="connsiteY2" fmla="*/ 898108 h 941572"/>
                  <a:gd name="connsiteX3" fmla="*/ 301271 w 1247214"/>
                  <a:gd name="connsiteY3" fmla="*/ 0 h 941572"/>
                  <a:gd name="connsiteX4" fmla="*/ 1247214 w 1247214"/>
                  <a:gd name="connsiteY4" fmla="*/ 296029 h 941572"/>
                  <a:gd name="connsiteX0" fmla="*/ 1247214 w 1247214"/>
                  <a:gd name="connsiteY0" fmla="*/ 306189 h 951732"/>
                  <a:gd name="connsiteX1" fmla="*/ 728755 w 1247214"/>
                  <a:gd name="connsiteY1" fmla="*/ 859788 h 951732"/>
                  <a:gd name="connsiteX2" fmla="*/ 0 w 1247214"/>
                  <a:gd name="connsiteY2" fmla="*/ 908268 h 951732"/>
                  <a:gd name="connsiteX3" fmla="*/ 302036 w 1247214"/>
                  <a:gd name="connsiteY3" fmla="*/ 0 h 951732"/>
                  <a:gd name="connsiteX4" fmla="*/ 1247214 w 1247214"/>
                  <a:gd name="connsiteY4" fmla="*/ 306189 h 951732"/>
                  <a:gd name="connsiteX0" fmla="*/ 1247214 w 1247214"/>
                  <a:gd name="connsiteY0" fmla="*/ 313226 h 958769"/>
                  <a:gd name="connsiteX1" fmla="*/ 728755 w 1247214"/>
                  <a:gd name="connsiteY1" fmla="*/ 866825 h 958769"/>
                  <a:gd name="connsiteX2" fmla="*/ 0 w 1247214"/>
                  <a:gd name="connsiteY2" fmla="*/ 915305 h 958769"/>
                  <a:gd name="connsiteX3" fmla="*/ 304370 w 1247214"/>
                  <a:gd name="connsiteY3" fmla="*/ 0 h 958769"/>
                  <a:gd name="connsiteX4" fmla="*/ 1247214 w 1247214"/>
                  <a:gd name="connsiteY4" fmla="*/ 313226 h 958769"/>
                  <a:gd name="connsiteX0" fmla="*/ 1247462 w 1247462"/>
                  <a:gd name="connsiteY0" fmla="*/ 305534 h 959140"/>
                  <a:gd name="connsiteX1" fmla="*/ 728755 w 1247462"/>
                  <a:gd name="connsiteY1" fmla="*/ 866825 h 959140"/>
                  <a:gd name="connsiteX2" fmla="*/ 0 w 1247462"/>
                  <a:gd name="connsiteY2" fmla="*/ 915305 h 959140"/>
                  <a:gd name="connsiteX3" fmla="*/ 304370 w 1247462"/>
                  <a:gd name="connsiteY3" fmla="*/ 0 h 959140"/>
                  <a:gd name="connsiteX4" fmla="*/ 1247462 w 1247462"/>
                  <a:gd name="connsiteY4" fmla="*/ 305534 h 959140"/>
                  <a:gd name="connsiteX0" fmla="*/ 1294962 w 1294962"/>
                  <a:gd name="connsiteY0" fmla="*/ 305534 h 952059"/>
                  <a:gd name="connsiteX1" fmla="*/ 776255 w 1294962"/>
                  <a:gd name="connsiteY1" fmla="*/ 866825 h 952059"/>
                  <a:gd name="connsiteX2" fmla="*/ 0 w 1294962"/>
                  <a:gd name="connsiteY2" fmla="*/ 904829 h 952059"/>
                  <a:gd name="connsiteX3" fmla="*/ 351870 w 1294962"/>
                  <a:gd name="connsiteY3" fmla="*/ 0 h 952059"/>
                  <a:gd name="connsiteX4" fmla="*/ 1294962 w 1294962"/>
                  <a:gd name="connsiteY4" fmla="*/ 305534 h 95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4962" h="952059">
                    <a:moveTo>
                      <a:pt x="1294962" y="305534"/>
                    </a:moveTo>
                    <a:cubicBezTo>
                      <a:pt x="1210416" y="548771"/>
                      <a:pt x="992082" y="766942"/>
                      <a:pt x="776255" y="866825"/>
                    </a:cubicBezTo>
                    <a:cubicBezTo>
                      <a:pt x="560428" y="966708"/>
                      <a:pt x="242552" y="978045"/>
                      <a:pt x="0" y="904829"/>
                    </a:cubicBezTo>
                    <a:lnTo>
                      <a:pt x="351870" y="0"/>
                    </a:lnTo>
                    <a:lnTo>
                      <a:pt x="1294962" y="3055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endParaRPr>
              </a:p>
            </p:txBody>
          </p:sp>
        </p:grpSp>
      </p:grpSp>
      <p:sp>
        <p:nvSpPr>
          <p:cNvPr id="91" name="Rectangle 15"/>
          <p:cNvSpPr/>
          <p:nvPr/>
        </p:nvSpPr>
        <p:spPr>
          <a:xfrm>
            <a:off x="2254460" y="1207549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201589" y="1543005"/>
            <a:ext cx="2641185" cy="451406"/>
            <a:chOff x="917644" y="2758887"/>
            <a:chExt cx="2641185" cy="451406"/>
          </a:xfrm>
        </p:grpSpPr>
        <p:sp>
          <p:nvSpPr>
            <p:cNvPr id="93" name="Rectangle 20"/>
            <p:cNvSpPr/>
            <p:nvPr/>
          </p:nvSpPr>
          <p:spPr>
            <a:xfrm>
              <a:off x="2179207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94" name="Rectangle 20"/>
            <p:cNvSpPr/>
            <p:nvPr/>
          </p:nvSpPr>
          <p:spPr>
            <a:xfrm>
              <a:off x="917644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95" name="Rectangle 15"/>
          <p:cNvSpPr/>
          <p:nvPr/>
        </p:nvSpPr>
        <p:spPr>
          <a:xfrm>
            <a:off x="4191309" y="5373216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3138438" y="5708672"/>
            <a:ext cx="2641185" cy="451406"/>
            <a:chOff x="917644" y="2758887"/>
            <a:chExt cx="2641185" cy="451406"/>
          </a:xfrm>
        </p:grpSpPr>
        <p:sp>
          <p:nvSpPr>
            <p:cNvPr id="97" name="Rectangle 20"/>
            <p:cNvSpPr/>
            <p:nvPr/>
          </p:nvSpPr>
          <p:spPr>
            <a:xfrm>
              <a:off x="2179207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98" name="Rectangle 20"/>
            <p:cNvSpPr/>
            <p:nvPr/>
          </p:nvSpPr>
          <p:spPr>
            <a:xfrm>
              <a:off x="917644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99" name="Rectangle 15"/>
          <p:cNvSpPr/>
          <p:nvPr/>
        </p:nvSpPr>
        <p:spPr>
          <a:xfrm>
            <a:off x="6690726" y="932304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5637855" y="1267760"/>
            <a:ext cx="2641185" cy="451406"/>
            <a:chOff x="917644" y="2758887"/>
            <a:chExt cx="2641185" cy="451406"/>
          </a:xfrm>
        </p:grpSpPr>
        <p:sp>
          <p:nvSpPr>
            <p:cNvPr id="101" name="Rectangle 20"/>
            <p:cNvSpPr/>
            <p:nvPr/>
          </p:nvSpPr>
          <p:spPr>
            <a:xfrm>
              <a:off x="2179207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02" name="Rectangle 20"/>
            <p:cNvSpPr/>
            <p:nvPr/>
          </p:nvSpPr>
          <p:spPr>
            <a:xfrm>
              <a:off x="917644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103" name="Rectangle 15"/>
          <p:cNvSpPr/>
          <p:nvPr/>
        </p:nvSpPr>
        <p:spPr>
          <a:xfrm>
            <a:off x="8627575" y="5097971"/>
            <a:ext cx="1689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7574704" y="5433427"/>
            <a:ext cx="2641185" cy="451406"/>
            <a:chOff x="917644" y="2758887"/>
            <a:chExt cx="2641185" cy="451406"/>
          </a:xfrm>
        </p:grpSpPr>
        <p:sp>
          <p:nvSpPr>
            <p:cNvPr id="105" name="Rectangle 20"/>
            <p:cNvSpPr/>
            <p:nvPr/>
          </p:nvSpPr>
          <p:spPr>
            <a:xfrm>
              <a:off x="2179207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06" name="Rectangle 20"/>
            <p:cNvSpPr/>
            <p:nvPr/>
          </p:nvSpPr>
          <p:spPr>
            <a:xfrm>
              <a:off x="917644" y="2758887"/>
              <a:ext cx="137962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点击输入文字信息  </a:t>
              </a:r>
              <a:endParaRPr lang="en-US" altLang="zh-CN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点击</a:t>
              </a:r>
              <a:r>
                <a:rPr lang="zh-CN" altLang="en-US" sz="1200" spc="-30" dirty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输入文字</a:t>
              </a:r>
              <a:r>
                <a:rPr lang="zh-CN" altLang="en-US" sz="1200" spc="-30" dirty="0" smtClean="0">
                  <a:solidFill>
                    <a:schemeClr val="tx1">
                      <a:lumMod val="50000"/>
                    </a:schemeClr>
                  </a:solidFill>
                  <a:latin typeface="微软雅黑"/>
                  <a:ea typeface="微软雅黑"/>
                  <a:sym typeface="微软雅黑"/>
                </a:rPr>
                <a:t>信息</a:t>
              </a:r>
              <a:endPara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8465" y="3179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  <a:sym typeface="微软雅黑"/>
              </a:rPr>
              <a:t>添加标题信息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Arial" panose="020B0604020202020204" pitchFamily="34" charset="0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8453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5" grpId="0"/>
      <p:bldP spid="99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7956980" y="4301277"/>
            <a:ext cx="444563" cy="6536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3090691" y="4020860"/>
            <a:ext cx="475187" cy="354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743520" y="3712399"/>
            <a:ext cx="479391" cy="3865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030624" y="3886779"/>
            <a:ext cx="1951907" cy="1843895"/>
            <a:chOff x="6456293" y="3811660"/>
            <a:chExt cx="1951907" cy="1843895"/>
          </a:xfrm>
          <a:solidFill>
            <a:srgbClr val="F785A0"/>
          </a:solidFill>
        </p:grpSpPr>
        <p:sp>
          <p:nvSpPr>
            <p:cNvPr id="19" name="椭圆 24"/>
            <p:cNvSpPr/>
            <p:nvPr/>
          </p:nvSpPr>
          <p:spPr>
            <a:xfrm>
              <a:off x="8192176" y="4784771"/>
              <a:ext cx="216024" cy="2227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456293" y="3811660"/>
              <a:ext cx="1843895" cy="1843895"/>
              <a:chOff x="6456293" y="3811660"/>
              <a:chExt cx="1843895" cy="1843895"/>
            </a:xfrm>
            <a:grpFill/>
          </p:grpSpPr>
          <p:grpSp>
            <p:nvGrpSpPr>
              <p:cNvPr id="21" name="Group 20"/>
              <p:cNvGrpSpPr/>
              <p:nvPr/>
            </p:nvGrpSpPr>
            <p:grpSpPr>
              <a:xfrm>
                <a:off x="6456293" y="3811660"/>
                <a:ext cx="1843895" cy="1843895"/>
                <a:chOff x="6456293" y="3602110"/>
                <a:chExt cx="1843895" cy="1843895"/>
              </a:xfrm>
              <a:grpFill/>
            </p:grpSpPr>
            <p:sp>
              <p:nvSpPr>
                <p:cNvPr id="23" name="椭圆 11"/>
                <p:cNvSpPr/>
                <p:nvPr/>
              </p:nvSpPr>
              <p:spPr>
                <a:xfrm>
                  <a:off x="6456293" y="3602110"/>
                  <a:ext cx="1843895" cy="184389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/>
                    <a:ea typeface="微软雅黑"/>
                    <a:sym typeface="微软雅黑"/>
                  </a:endParaRPr>
                </a:p>
              </p:txBody>
            </p:sp>
            <p:sp>
              <p:nvSpPr>
                <p:cNvPr id="25" name="椭圆 23"/>
                <p:cNvSpPr/>
                <p:nvPr/>
              </p:nvSpPr>
              <p:spPr>
                <a:xfrm>
                  <a:off x="6616944" y="3769737"/>
                  <a:ext cx="216024" cy="2227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/>
                    <a:ea typeface="微软雅黑"/>
                    <a:sym typeface="微软雅黑"/>
                  </a:endParaRPr>
                </a:p>
              </p:txBody>
            </p:sp>
          </p:grpSp>
          <p:sp>
            <p:nvSpPr>
              <p:cNvPr id="22" name="Shape 3659"/>
              <p:cNvSpPr/>
              <p:nvPr/>
            </p:nvSpPr>
            <p:spPr>
              <a:xfrm>
                <a:off x="7049179" y="4255247"/>
                <a:ext cx="683576" cy="640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3" h="21440" extrusionOk="0">
                    <a:moveTo>
                      <a:pt x="20097" y="14373"/>
                    </a:moveTo>
                    <a:lnTo>
                      <a:pt x="15990" y="12571"/>
                    </a:lnTo>
                    <a:lnTo>
                      <a:pt x="16463" y="14008"/>
                    </a:lnTo>
                    <a:cubicBezTo>
                      <a:pt x="16439" y="15532"/>
                      <a:pt x="13726" y="16745"/>
                      <a:pt x="10496" y="16745"/>
                    </a:cubicBezTo>
                    <a:cubicBezTo>
                      <a:pt x="7268" y="16745"/>
                      <a:pt x="4553" y="15532"/>
                      <a:pt x="4529" y="14008"/>
                    </a:cubicBezTo>
                    <a:lnTo>
                      <a:pt x="5002" y="12571"/>
                    </a:lnTo>
                    <a:lnTo>
                      <a:pt x="895" y="14373"/>
                    </a:lnTo>
                    <a:cubicBezTo>
                      <a:pt x="-255" y="14878"/>
                      <a:pt x="-304" y="15814"/>
                      <a:pt x="789" y="16451"/>
                    </a:cubicBezTo>
                    <a:lnTo>
                      <a:pt x="8511" y="20962"/>
                    </a:lnTo>
                    <a:cubicBezTo>
                      <a:pt x="9602" y="21600"/>
                      <a:pt x="11390" y="21600"/>
                      <a:pt x="12481" y="20962"/>
                    </a:cubicBezTo>
                    <a:lnTo>
                      <a:pt x="20205" y="16451"/>
                    </a:lnTo>
                    <a:cubicBezTo>
                      <a:pt x="21296" y="15814"/>
                      <a:pt x="21247" y="14878"/>
                      <a:pt x="20097" y="14373"/>
                    </a:cubicBezTo>
                    <a:close/>
                    <a:moveTo>
                      <a:pt x="10496" y="5209"/>
                    </a:moveTo>
                    <a:cubicBezTo>
                      <a:pt x="11724" y="5209"/>
                      <a:pt x="12866" y="4796"/>
                      <a:pt x="13199" y="4152"/>
                    </a:cubicBezTo>
                    <a:cubicBezTo>
                      <a:pt x="12739" y="2744"/>
                      <a:pt x="12343" y="1535"/>
                      <a:pt x="12094" y="773"/>
                    </a:cubicBezTo>
                    <a:cubicBezTo>
                      <a:pt x="11927" y="264"/>
                      <a:pt x="11175" y="0"/>
                      <a:pt x="10496" y="0"/>
                    </a:cubicBezTo>
                    <a:cubicBezTo>
                      <a:pt x="9817" y="0"/>
                      <a:pt x="9065" y="264"/>
                      <a:pt x="8898" y="773"/>
                    </a:cubicBezTo>
                    <a:cubicBezTo>
                      <a:pt x="8649" y="1535"/>
                      <a:pt x="8253" y="2744"/>
                      <a:pt x="7792" y="4152"/>
                    </a:cubicBezTo>
                    <a:cubicBezTo>
                      <a:pt x="8126" y="4796"/>
                      <a:pt x="9268" y="5209"/>
                      <a:pt x="10496" y="5209"/>
                    </a:cubicBezTo>
                    <a:close/>
                    <a:moveTo>
                      <a:pt x="10496" y="13197"/>
                    </a:moveTo>
                    <a:cubicBezTo>
                      <a:pt x="13109" y="13197"/>
                      <a:pt x="15296" y="12229"/>
                      <a:pt x="15429" y="10966"/>
                    </a:cubicBezTo>
                    <a:cubicBezTo>
                      <a:pt x="15041" y="9779"/>
                      <a:pt x="14617" y="8484"/>
                      <a:pt x="14201" y="7211"/>
                    </a:cubicBezTo>
                    <a:cubicBezTo>
                      <a:pt x="13911" y="8118"/>
                      <a:pt x="12316" y="8759"/>
                      <a:pt x="10496" y="8759"/>
                    </a:cubicBezTo>
                    <a:cubicBezTo>
                      <a:pt x="8678" y="8759"/>
                      <a:pt x="7081" y="8118"/>
                      <a:pt x="6791" y="7211"/>
                    </a:cubicBezTo>
                    <a:cubicBezTo>
                      <a:pt x="6375" y="8484"/>
                      <a:pt x="5951" y="9779"/>
                      <a:pt x="5563" y="10966"/>
                    </a:cubicBezTo>
                    <a:cubicBezTo>
                      <a:pt x="5696" y="12229"/>
                      <a:pt x="7883" y="13197"/>
                      <a:pt x="10496" y="1319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微软雅黑"/>
                  <a:ea typeface="微软雅黑"/>
                  <a:sym typeface="微软雅黑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8280877" y="3026849"/>
            <a:ext cx="1557396" cy="1475508"/>
            <a:chOff x="8706546" y="2790366"/>
            <a:chExt cx="1557396" cy="1475508"/>
          </a:xfrm>
          <a:solidFill>
            <a:srgbClr val="F785A0"/>
          </a:solidFill>
        </p:grpSpPr>
        <p:sp>
          <p:nvSpPr>
            <p:cNvPr id="42" name="椭圆 25"/>
            <p:cNvSpPr/>
            <p:nvPr/>
          </p:nvSpPr>
          <p:spPr>
            <a:xfrm>
              <a:off x="8788433" y="3900888"/>
              <a:ext cx="216024" cy="2227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44" name="椭圆 26"/>
            <p:cNvSpPr/>
            <p:nvPr/>
          </p:nvSpPr>
          <p:spPr>
            <a:xfrm>
              <a:off x="10047918" y="3086912"/>
              <a:ext cx="216024" cy="2227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8706546" y="2790366"/>
              <a:ext cx="1475508" cy="1475508"/>
              <a:chOff x="8706546" y="2742180"/>
              <a:chExt cx="1475508" cy="1475508"/>
            </a:xfrm>
            <a:grpFill/>
          </p:grpSpPr>
          <p:sp>
            <p:nvSpPr>
              <p:cNvPr id="47" name="椭圆 15"/>
              <p:cNvSpPr/>
              <p:nvPr/>
            </p:nvSpPr>
            <p:spPr>
              <a:xfrm>
                <a:off x="8706546" y="2742180"/>
                <a:ext cx="1475508" cy="14755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48" name="椭圆 16"/>
              <p:cNvSpPr/>
              <p:nvPr/>
            </p:nvSpPr>
            <p:spPr>
              <a:xfrm>
                <a:off x="8840683" y="2876317"/>
                <a:ext cx="1207234" cy="120723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/>
                  <a:ea typeface="微软雅黑"/>
                  <a:sym typeface="微软雅黑"/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3413849" y="2130273"/>
            <a:ext cx="2356626" cy="2304256"/>
            <a:chOff x="3839518" y="2055154"/>
            <a:chExt cx="2356626" cy="2304256"/>
          </a:xfrm>
          <a:solidFill>
            <a:srgbClr val="F785A0"/>
          </a:solidFill>
        </p:grpSpPr>
        <p:sp>
          <p:nvSpPr>
            <p:cNvPr id="36" name="椭圆 21"/>
            <p:cNvSpPr/>
            <p:nvPr/>
          </p:nvSpPr>
          <p:spPr>
            <a:xfrm>
              <a:off x="3940985" y="3781028"/>
              <a:ext cx="216024" cy="2227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839518" y="2055154"/>
              <a:ext cx="2304256" cy="2304256"/>
              <a:chOff x="3839518" y="2055154"/>
              <a:chExt cx="2304256" cy="2304256"/>
            </a:xfrm>
            <a:grpFill/>
          </p:grpSpPr>
          <p:sp>
            <p:nvSpPr>
              <p:cNvPr id="39" name="椭圆 7"/>
              <p:cNvSpPr/>
              <p:nvPr/>
            </p:nvSpPr>
            <p:spPr>
              <a:xfrm>
                <a:off x="3839518" y="2055154"/>
                <a:ext cx="2304256" cy="23042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/>
                  <a:ea typeface="微软雅黑"/>
                  <a:sym typeface="微软雅黑"/>
                </a:endParaRPr>
              </a:p>
            </p:txBody>
          </p:sp>
          <p:sp>
            <p:nvSpPr>
              <p:cNvPr id="40" name="椭圆 8"/>
              <p:cNvSpPr/>
              <p:nvPr/>
            </p:nvSpPr>
            <p:spPr>
              <a:xfrm>
                <a:off x="4048996" y="2264632"/>
                <a:ext cx="1885300" cy="18853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/>
                  <a:ea typeface="微软雅黑"/>
                  <a:sym typeface="微软雅黑"/>
                </a:endParaRPr>
              </a:p>
            </p:txBody>
          </p:sp>
        </p:grpSp>
        <p:sp>
          <p:nvSpPr>
            <p:cNvPr id="38" name="椭圆 22"/>
            <p:cNvSpPr/>
            <p:nvPr/>
          </p:nvSpPr>
          <p:spPr>
            <a:xfrm>
              <a:off x="5980120" y="3458804"/>
              <a:ext cx="216024" cy="2227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/>
                <a:ea typeface="微软雅黑"/>
                <a:sym typeface="微软雅黑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02420" y="4221088"/>
            <a:ext cx="1584176" cy="1584176"/>
            <a:chOff x="2228089" y="4054030"/>
            <a:chExt cx="1584176" cy="1584176"/>
          </a:xfrm>
          <a:solidFill>
            <a:srgbClr val="F785A0"/>
          </a:solidFill>
        </p:grpSpPr>
        <p:grpSp>
          <p:nvGrpSpPr>
            <p:cNvPr id="26" name="Group 25"/>
            <p:cNvGrpSpPr/>
            <p:nvPr/>
          </p:nvGrpSpPr>
          <p:grpSpPr>
            <a:xfrm>
              <a:off x="2228089" y="4054030"/>
              <a:ext cx="1584176" cy="1584176"/>
              <a:chOff x="2228089" y="4215394"/>
              <a:chExt cx="1584176" cy="1584176"/>
            </a:xfrm>
            <a:grpFill/>
          </p:grpSpPr>
          <p:sp>
            <p:nvSpPr>
              <p:cNvPr id="27" name="椭圆 22"/>
              <p:cNvSpPr/>
              <p:nvPr/>
            </p:nvSpPr>
            <p:spPr>
              <a:xfrm>
                <a:off x="2502044" y="5559056"/>
                <a:ext cx="216024" cy="2227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/>
                  <a:ea typeface="微软雅黑"/>
                  <a:sym typeface="微软雅黑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228089" y="4215394"/>
                <a:ext cx="1584176" cy="1584176"/>
                <a:chOff x="2228089" y="4005844"/>
                <a:chExt cx="1584176" cy="1584176"/>
              </a:xfrm>
              <a:grpFill/>
            </p:grpSpPr>
            <p:sp>
              <p:nvSpPr>
                <p:cNvPr id="31" name="椭圆 19"/>
                <p:cNvSpPr/>
                <p:nvPr/>
              </p:nvSpPr>
              <p:spPr>
                <a:xfrm>
                  <a:off x="2228089" y="4005844"/>
                  <a:ext cx="1584176" cy="158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176" h="1584176">
                      <a:moveTo>
                        <a:pt x="792088" y="0"/>
                      </a:moveTo>
                      <a:cubicBezTo>
                        <a:pt x="916154" y="0"/>
                        <a:pt x="1033558" y="28524"/>
                        <a:pt x="1136816" y="82010"/>
                      </a:cubicBezTo>
                      <a:cubicBezTo>
                        <a:pt x="1154624" y="51757"/>
                        <a:pt x="1187217" y="32660"/>
                        <a:pt x="1224136" y="32660"/>
                      </a:cubicBezTo>
                      <a:cubicBezTo>
                        <a:pt x="1283789" y="32660"/>
                        <a:pt x="1332148" y="82516"/>
                        <a:pt x="1332148" y="144016"/>
                      </a:cubicBezTo>
                      <a:cubicBezTo>
                        <a:pt x="1332148" y="165278"/>
                        <a:pt x="1326368" y="185147"/>
                        <a:pt x="1314694" y="201070"/>
                      </a:cubicBezTo>
                      <a:cubicBezTo>
                        <a:pt x="1480785" y="343825"/>
                        <a:pt x="1584176" y="555882"/>
                        <a:pt x="1584176" y="792088"/>
                      </a:cubicBezTo>
                      <a:cubicBezTo>
                        <a:pt x="1584176" y="1229546"/>
                        <a:pt x="1229546" y="1584176"/>
                        <a:pt x="792088" y="1584176"/>
                      </a:cubicBezTo>
                      <a:cubicBezTo>
                        <a:pt x="354630" y="1584176"/>
                        <a:pt x="0" y="1229546"/>
                        <a:pt x="0" y="792088"/>
                      </a:cubicBezTo>
                      <a:cubicBezTo>
                        <a:pt x="0" y="354630"/>
                        <a:pt x="354630" y="0"/>
                        <a:pt x="792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/>
                    <a:ea typeface="微软雅黑"/>
                    <a:sym typeface="微软雅黑"/>
                  </a:endParaRPr>
                </a:p>
              </p:txBody>
            </p:sp>
            <p:sp>
              <p:nvSpPr>
                <p:cNvPr id="32" name="椭圆 3"/>
                <p:cNvSpPr/>
                <p:nvPr/>
              </p:nvSpPr>
              <p:spPr>
                <a:xfrm>
                  <a:off x="2372105" y="4149860"/>
                  <a:ext cx="1296144" cy="12961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/>
                    <a:ea typeface="微软雅黑"/>
                    <a:sym typeface="微软雅黑"/>
                  </a:endParaRPr>
                </a:p>
              </p:txBody>
            </p:sp>
          </p:grpSp>
        </p:grpSp>
        <p:sp>
          <p:nvSpPr>
            <p:cNvPr id="64" name="Freeform 30"/>
            <p:cNvSpPr>
              <a:spLocks/>
            </p:cNvSpPr>
            <p:nvPr/>
          </p:nvSpPr>
          <p:spPr bwMode="auto">
            <a:xfrm>
              <a:off x="3148586" y="4467130"/>
              <a:ext cx="196991" cy="190960"/>
            </a:xfrm>
            <a:custGeom>
              <a:avLst/>
              <a:gdLst>
                <a:gd name="T0" fmla="*/ 24 w 21600"/>
                <a:gd name="T1" fmla="*/ 0 h 21600"/>
                <a:gd name="T2" fmla="*/ 196 w 21600"/>
                <a:gd name="T3" fmla="*/ 167 h 21600"/>
                <a:gd name="T4" fmla="*/ 172 w 21600"/>
                <a:gd name="T5" fmla="*/ 190 h 21600"/>
                <a:gd name="T6" fmla="*/ 0 w 21600"/>
                <a:gd name="T7" fmla="*/ 23 h 21600"/>
                <a:gd name="T8" fmla="*/ 24 w 21600"/>
                <a:gd name="T9" fmla="*/ 0 h 21600"/>
                <a:gd name="T10" fmla="*/ 24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667" y="0"/>
                  </a:moveTo>
                  <a:lnTo>
                    <a:pt x="21600" y="18933"/>
                  </a:lnTo>
                  <a:lnTo>
                    <a:pt x="18933" y="21600"/>
                  </a:lnTo>
                  <a:lnTo>
                    <a:pt x="0" y="2667"/>
                  </a:lnTo>
                  <a:lnTo>
                    <a:pt x="2667" y="0"/>
                  </a:lnTo>
                  <a:close/>
                  <a:moveTo>
                    <a:pt x="2667" y="0"/>
                  </a:moveTo>
                </a:path>
              </a:pathLst>
            </a:custGeom>
            <a:grpFill/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70" name="Rectangle 20"/>
          <p:cNvSpPr/>
          <p:nvPr/>
        </p:nvSpPr>
        <p:spPr>
          <a:xfrm>
            <a:off x="6327270" y="2727009"/>
            <a:ext cx="137962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71" name="Rectangle 20"/>
          <p:cNvSpPr/>
          <p:nvPr/>
        </p:nvSpPr>
        <p:spPr>
          <a:xfrm>
            <a:off x="1802420" y="3222753"/>
            <a:ext cx="137962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72" name="Rectangle 20"/>
          <p:cNvSpPr/>
          <p:nvPr/>
        </p:nvSpPr>
        <p:spPr>
          <a:xfrm>
            <a:off x="3889046" y="4549705"/>
            <a:ext cx="137962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73" name="Rectangle 20"/>
          <p:cNvSpPr/>
          <p:nvPr/>
        </p:nvSpPr>
        <p:spPr>
          <a:xfrm>
            <a:off x="10200456" y="4330366"/>
            <a:ext cx="137962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点击输入文字信息  </a:t>
            </a:r>
            <a:endParaRPr lang="en-US" altLang="zh-CN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ts val="1400"/>
              </a:lnSpc>
            </a:pPr>
            <a:r>
              <a:rPr lang="zh-CN" altLang="en-US" sz="1200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点击输入文字</a:t>
            </a:r>
            <a:r>
              <a:rPr lang="zh-CN" altLang="en-US" sz="1200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信息</a:t>
            </a:r>
            <a:endParaRPr lang="zh-CN" altLang="en-US" sz="1200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74" name="Rectangle 15"/>
          <p:cNvSpPr/>
          <p:nvPr/>
        </p:nvSpPr>
        <p:spPr>
          <a:xfrm>
            <a:off x="10227957" y="3697935"/>
            <a:ext cx="1242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输入</a:t>
            </a:r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75" name="Rectangle 15"/>
          <p:cNvSpPr/>
          <p:nvPr/>
        </p:nvSpPr>
        <p:spPr>
          <a:xfrm>
            <a:off x="3987701" y="5726757"/>
            <a:ext cx="1242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输入</a:t>
            </a:r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76" name="Rectangle 15"/>
          <p:cNvSpPr/>
          <p:nvPr/>
        </p:nvSpPr>
        <p:spPr>
          <a:xfrm>
            <a:off x="6309214" y="2185862"/>
            <a:ext cx="1242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输入</a:t>
            </a:r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77" name="Rectangle 15"/>
          <p:cNvSpPr/>
          <p:nvPr/>
        </p:nvSpPr>
        <p:spPr>
          <a:xfrm>
            <a:off x="1923822" y="2573120"/>
            <a:ext cx="1242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spc="-30" dirty="0" smtClean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输入</a:t>
            </a:r>
            <a:r>
              <a:rPr lang="zh-CN" altLang="en-US" sz="1400" b="1" spc="-30" dirty="0">
                <a:solidFill>
                  <a:schemeClr val="tx1">
                    <a:lumMod val="50000"/>
                  </a:schemeClr>
                </a:solidFill>
                <a:latin typeface="微软雅黑"/>
                <a:ea typeface="微软雅黑"/>
                <a:sym typeface="微软雅黑"/>
              </a:rPr>
              <a:t>文字信息</a:t>
            </a:r>
            <a:endParaRPr lang="en-US" altLang="zh-CN" sz="1400" b="1" spc="-30" dirty="0">
              <a:solidFill>
                <a:schemeClr val="tx1">
                  <a:lumMod val="50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50" name="Rectangle 15"/>
          <p:cNvSpPr/>
          <p:nvPr/>
        </p:nvSpPr>
        <p:spPr>
          <a:xfrm>
            <a:off x="1976631" y="4526428"/>
            <a:ext cx="1689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spc="-3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第一</a:t>
            </a:r>
            <a:endParaRPr lang="en-US" altLang="zh-CN" sz="3600" b="1" spc="-30" dirty="0" smtClean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r>
              <a:rPr lang="zh-CN" altLang="en-US" sz="3600" b="1" spc="-3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季度</a:t>
            </a:r>
            <a:endParaRPr lang="en-US" altLang="zh-CN" sz="36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51" name="Rectangle 15"/>
          <p:cNvSpPr/>
          <p:nvPr/>
        </p:nvSpPr>
        <p:spPr>
          <a:xfrm>
            <a:off x="3974390" y="2636912"/>
            <a:ext cx="1689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spc="-3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第二</a:t>
            </a:r>
            <a:endParaRPr lang="en-US" altLang="zh-CN" sz="36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r>
              <a:rPr lang="zh-CN" altLang="en-US" sz="3600" b="1" spc="-3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季度</a:t>
            </a:r>
            <a:endParaRPr lang="en-US" altLang="zh-CN" sz="36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52" name="Rectangle 15"/>
          <p:cNvSpPr/>
          <p:nvPr/>
        </p:nvSpPr>
        <p:spPr>
          <a:xfrm>
            <a:off x="6270260" y="4149080"/>
            <a:ext cx="1689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spc="-3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第三</a:t>
            </a:r>
            <a:endParaRPr lang="en-US" altLang="zh-CN" sz="36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r>
              <a:rPr lang="zh-CN" altLang="en-US" sz="3600" b="1" spc="-3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季度</a:t>
            </a:r>
            <a:endParaRPr lang="en-US" altLang="zh-CN" sz="36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53" name="Rectangle 15"/>
          <p:cNvSpPr/>
          <p:nvPr/>
        </p:nvSpPr>
        <p:spPr>
          <a:xfrm>
            <a:off x="7995910" y="2576610"/>
            <a:ext cx="16895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spc="-3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2015</a:t>
            </a:r>
            <a:endParaRPr lang="en-US" altLang="zh-CN" sz="36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54" name="Rectangle 15"/>
          <p:cNvSpPr/>
          <p:nvPr/>
        </p:nvSpPr>
        <p:spPr>
          <a:xfrm>
            <a:off x="8438886" y="3140968"/>
            <a:ext cx="1689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spc="-3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第四</a:t>
            </a:r>
            <a:endParaRPr lang="en-US" altLang="zh-CN" sz="36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r>
              <a:rPr lang="zh-CN" altLang="en-US" sz="3600" b="1" spc="-3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季度</a:t>
            </a:r>
            <a:endParaRPr lang="en-US" altLang="zh-CN" sz="3600" b="1" spc="-3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8465" y="3179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Arial" panose="020B0604020202020204" pitchFamily="34" charset="0"/>
                <a:sym typeface="微软雅黑"/>
              </a:rPr>
              <a:t>添加标题信息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Arial" panose="020B0604020202020204" pitchFamily="34" charset="0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015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50" grpId="0"/>
      <p:bldP spid="51" grpId="0"/>
      <p:bldP spid="52" grpId="0"/>
      <p:bldP spid="53" grpId="0"/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时尚浪漫情人节PPT模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t2mhspmp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1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0989B1"/>
    </a:accent1>
    <a:accent2>
      <a:srgbClr val="7F7F7F"/>
    </a:accent2>
    <a:accent3>
      <a:srgbClr val="0989B1"/>
    </a:accent3>
    <a:accent4>
      <a:srgbClr val="7F7F7F"/>
    </a:accent4>
    <a:accent5>
      <a:srgbClr val="0989B1"/>
    </a:accent5>
    <a:accent6>
      <a:srgbClr val="7F7F7F"/>
    </a:accent6>
    <a:hlink>
      <a:srgbClr val="6B9F25"/>
    </a:hlink>
    <a:folHlink>
      <a:srgbClr val="BA6906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</TotalTime>
  <Words>1470</Words>
  <Application>Microsoft Office PowerPoint</Application>
  <PresentationFormat>宽屏</PresentationFormat>
  <Paragraphs>232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Helvetica Light</vt:lpstr>
      <vt:lpstr>Hiragino Sans GB W6</vt:lpstr>
      <vt:lpstr>Lantinghei SC Extralight</vt:lpstr>
      <vt:lpstr>Lantinghei SC Heavy</vt:lpstr>
      <vt:lpstr>LeviBrush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Open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时尚浪漫情人节PPT模板</dc:title>
  <dc:creator>WIN7</dc:creator>
  <cp:lastModifiedBy>ITTK</cp:lastModifiedBy>
  <cp:revision>96</cp:revision>
  <dcterms:created xsi:type="dcterms:W3CDTF">2017-08-18T03:02:00Z</dcterms:created>
  <dcterms:modified xsi:type="dcterms:W3CDTF">2018-10-26T02:03:30Z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